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8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4" r:id="rId20"/>
    <p:sldId id="282" r:id="rId21"/>
    <p:sldId id="283" r:id="rId22"/>
    <p:sldId id="280" r:id="rId23"/>
    <p:sldId id="286" r:id="rId24"/>
    <p:sldId id="287" r:id="rId25"/>
    <p:sldId id="288" r:id="rId26"/>
    <p:sldId id="285" r:id="rId2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03A"/>
    <a:srgbClr val="B72033"/>
    <a:srgbClr val="F1EB25"/>
    <a:srgbClr val="EE9B1B"/>
    <a:srgbClr val="767171"/>
    <a:srgbClr val="FFFFFF"/>
    <a:srgbClr val="D25400"/>
    <a:srgbClr val="D35400"/>
    <a:srgbClr val="FFC00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>
        <p:scale>
          <a:sx n="119" d="100"/>
          <a:sy n="119" d="100"/>
        </p:scale>
        <p:origin x="-23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50;&#1086;&#1085;&#1086;&#1074;&#1072;&#1083;&#1086;&#1074;_&#1055;&#1052;\Desktop\2022-2023%20&#1091;&#1095;&#1077;&#1073;&#1085;&#1099;&#1081;%20&#1075;&#1086;&#1076;\&#1055;&#1091;&#1073;&#1083;&#1080;&#1095;&#1085;&#1099;&#1081;%20&#1076;&#1086;&#1082;&#1083;&#1072;&#1076;\&#1040;&#1085;&#1072;&#1083;&#1080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11-4F8F-B8BA-FC993DB86C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11-4F8F-B8BA-FC993DB86CA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11-4F8F-B8BA-FC993DB86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Лист1!$A$1:$A$6</c:f>
              <c:strCache>
                <c:ptCount val="6"/>
                <c:pt idx="0">
                  <c:v>Техническая направленность </c:v>
                </c:pt>
                <c:pt idx="1">
                  <c:v>Туристско-краеведческая направленность</c:v>
                </c:pt>
                <c:pt idx="2">
                  <c:v>Физкультурно-спортивная направленность </c:v>
                </c:pt>
                <c:pt idx="3">
                  <c:v>Художественная направленность </c:v>
                </c:pt>
                <c:pt idx="4">
                  <c:v>Естественно-научная направленность </c:v>
                </c:pt>
                <c:pt idx="5">
                  <c:v>Социально-гуманитарная направленность</c:v>
                </c:pt>
              </c:strCache>
            </c:strRef>
          </c:cat>
          <c:val>
            <c:numRef>
              <c:f>Лист1!$B$1:$B$6</c:f>
              <c:numCache>
                <c:formatCode>General</c:formatCode>
                <c:ptCount val="6"/>
                <c:pt idx="0">
                  <c:v>19.399999999999999</c:v>
                </c:pt>
                <c:pt idx="1">
                  <c:v>1</c:v>
                </c:pt>
                <c:pt idx="2">
                  <c:v>19.7</c:v>
                </c:pt>
                <c:pt idx="3">
                  <c:v>25.7</c:v>
                </c:pt>
                <c:pt idx="4">
                  <c:v>15.9</c:v>
                </c:pt>
                <c:pt idx="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4-49A2-AAEB-A8269DC6B2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691968"/>
        <c:axId val="42711296"/>
      </c:barChart>
      <c:catAx>
        <c:axId val="42691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11296"/>
        <c:crosses val="autoZero"/>
        <c:auto val="1"/>
        <c:lblAlgn val="ctr"/>
        <c:lblOffset val="100"/>
        <c:noMultiLvlLbl val="0"/>
      </c:catAx>
      <c:valAx>
        <c:axId val="42711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9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BFE9D4A-823E-2445-86DD-35197C04F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00" y="0"/>
            <a:ext cx="10287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394DAC-4E7F-6C49-AD2B-200B08174A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FF5E8-7B67-B046-A7AA-33925C034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842" y="1205490"/>
            <a:ext cx="615933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83D63D-0D81-9E47-9993-871A94503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842" y="3685165"/>
            <a:ext cx="615933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5C302A-BD8F-874F-82CA-40181918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10ECEB-3014-6049-A999-D55E2DB5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13F15E-3416-4346-BE65-44E3F52C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866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F1D01-7C1F-3042-933E-9327B4C9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0EA66C-E123-424D-83CD-360CE2076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368308-D2B5-0844-ACD0-37BFAC82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BAA54D-0FC8-934F-8E0C-34AAEF725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FA2C95-096E-734C-B1CE-4218AB0A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546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B4018D-1495-A94A-9336-A6542FD4D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11E372-EFEB-9248-ADFE-471ADBB40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FC29CF-F765-EC4A-9846-89B04402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C46204-39AA-474D-92BF-54EF6A2D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5BF28F-0DCA-2C4F-97D7-B071BB7B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75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C8711-0090-8645-9136-F0954684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5A91A2-266B-6348-9C22-F73C4F249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D38BD4-45D7-6441-BCCB-911E1650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037E43-06DF-D240-8D07-F79E7EEA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6AE47-94B5-1545-838B-2646A0B4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045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E0417-8433-E143-B822-83FABBDB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2D7216-C743-3045-AE8F-8F886EBA0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0F8F62-EEE7-E942-B0EC-B2806A1F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93F4B-84A4-0A4B-8570-AD267E94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7C66D8-29DE-1F4F-93AB-8564C726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46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296E9-9F54-D04E-8698-28DFDACA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CF7B33-294E-0A43-B412-AB1D0407F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8291F1-34E2-E846-A633-A272F95D6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C3142C-35E2-FE4A-8F83-2D09B3EA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5C16A-3448-FA4A-B617-BB71F459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8D5729-F9C1-2246-9035-D8B14741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327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ADFCA-01A1-0240-A190-1C8B5CD1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0F8627-DAA3-E048-8381-2C585BDEA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A18DA1-DCB7-D542-B2B0-A8425E706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103853-6CC6-714C-9C8B-E292A8DA5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26B8BD1-AC36-D845-A810-48BD95F8B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027B9AB-CCB9-2348-BDAD-B5783188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748C93-C99F-9B42-ABF5-5B3732FA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785AE6-A286-3C4F-B8E7-0CF4A4AC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94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2882C0-395B-A54E-A0A9-ABA289CA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740370-8228-AB4A-BB4C-ADAF05AB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DD237B-A78E-664B-B4B7-23F20306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70FAA9-7E2A-DA4F-9598-96561ACD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573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E5C9ED-71EA-664E-84C7-7B1F698F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5915EF-7E79-E344-B562-ED777774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F28425-52FC-4F48-906D-39D4B2B7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698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7A924-72AF-BD45-8899-ED6AEA7E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4D3CC0-88F5-0443-B8CB-A4157A5F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CF35E7-B52F-7940-9843-1853D3485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B10A7E-C200-D54B-A788-B36C7D79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0B37C4-3F13-3140-A846-368DD4B5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F17C28-DD4A-C445-BBD5-B672BC92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004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3AD17C-8650-814A-A599-CAE1420C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A87F7F-D287-8344-866D-388D97950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C9D9F9-6787-5D45-A94B-16188792A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148D06-55F3-F24E-9338-7BE6DBB7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2A5649-456D-1E4C-85F4-54D87E10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8EF05E-DA04-2242-B286-37FD8BD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74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86AB35-4A0E-0442-914D-DBFAECD6DE4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72CC869-9F74-FE4E-B2E2-D2E21B18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086" y="176708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09F39A-27AA-C948-BBD9-114571F37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32879"/>
            <a:ext cx="10515600" cy="504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CD04B8-FADE-6C41-8E3E-F39328EB5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34DC-34E0-144B-B73B-AB6917314827}" type="datetimeFigureOut">
              <a:rPr lang="x-none" smtClean="0"/>
              <a:t>23.01.2024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13F414-B92B-2343-9E85-EB3CD0D14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17C69D-2EF8-0B4A-AFCD-2403BD8B2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C1A8-8B98-1F41-A1A0-A37D88910B1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80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DDEC8-60F3-EE4A-9DA0-C80AFF066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0" y="3890355"/>
            <a:ext cx="6159335" cy="1720351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6C7073"/>
                </a:solidFill>
                <a:latin typeface="+mn-lt"/>
              </a:rPr>
              <a:t>ПУБЛИЧНЫЙ </a:t>
            </a:r>
            <a:br>
              <a:rPr lang="ru-RU" sz="5300" b="1" dirty="0" smtClean="0">
                <a:solidFill>
                  <a:srgbClr val="6C7073"/>
                </a:solidFill>
                <a:latin typeface="+mn-lt"/>
              </a:rPr>
            </a:br>
            <a:r>
              <a:rPr lang="ru-RU" sz="5300" b="1" dirty="0" smtClean="0">
                <a:solidFill>
                  <a:srgbClr val="6C7073"/>
                </a:solidFill>
                <a:latin typeface="+mn-lt"/>
              </a:rPr>
              <a:t>ДОКЛАД</a:t>
            </a:r>
            <a:r>
              <a:rPr lang="ru-RU" sz="4800" b="1" dirty="0" smtClean="0">
                <a:solidFill>
                  <a:srgbClr val="6C7073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6C7073"/>
                </a:solidFill>
                <a:latin typeface="+mn-lt"/>
              </a:rPr>
            </a:br>
            <a:r>
              <a:rPr lang="ru-RU" sz="2200" b="1" dirty="0" smtClean="0">
                <a:solidFill>
                  <a:srgbClr val="6C7073"/>
                </a:solidFill>
                <a:latin typeface="+mn-lt"/>
              </a:rPr>
              <a:t>за 2022/2023 учебный год</a:t>
            </a:r>
            <a:endParaRPr lang="x-none" sz="2200" b="1" dirty="0">
              <a:solidFill>
                <a:srgbClr val="6C7073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3E703A-B9A6-0048-A497-372300581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60" y="5765253"/>
            <a:ext cx="6159335" cy="7851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D35400"/>
                </a:solidFill>
              </a:rPr>
              <a:t>Директор школы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D35400"/>
                </a:solidFill>
              </a:rPr>
              <a:t>Видякин Сергей Львович</a:t>
            </a:r>
            <a:endParaRPr lang="x-none" sz="2000" b="1" dirty="0">
              <a:solidFill>
                <a:srgbClr val="D354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2955" y="227402"/>
            <a:ext cx="1554927" cy="16263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8918375">
            <a:off x="4354695" y="877312"/>
            <a:ext cx="5548741" cy="5646399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983" y="721857"/>
            <a:ext cx="5828571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554" y="2970953"/>
            <a:ext cx="5111014" cy="28268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14" y="2945330"/>
            <a:ext cx="5148871" cy="28781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637" y="9625"/>
            <a:ext cx="6417869" cy="3147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6397" y="6058968"/>
            <a:ext cx="581143" cy="6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096" y="188839"/>
            <a:ext cx="5520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Поступление выпускников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017" y="920628"/>
            <a:ext cx="7563028" cy="5920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966" y="6110243"/>
            <a:ext cx="532119" cy="5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29044" y="215816"/>
            <a:ext cx="49328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13800" b="1" dirty="0" smtClean="0">
                <a:solidFill>
                  <a:schemeClr val="bg2">
                    <a:lumMod val="50000"/>
                  </a:schemeClr>
                </a:solidFill>
              </a:rPr>
              <a:t>ГЭ</a:t>
            </a:r>
            <a:endParaRPr lang="ru-RU" sz="13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67305"/>
            <a:ext cx="7575083" cy="3779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051" y="3998833"/>
            <a:ext cx="5396564" cy="2859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78" y="5428416"/>
            <a:ext cx="818612" cy="8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866" y="2981482"/>
            <a:ext cx="5921792" cy="2683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85" y="3000470"/>
            <a:ext cx="5789552" cy="26647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523" y="221381"/>
            <a:ext cx="3890863" cy="2890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430" y="6033331"/>
            <a:ext cx="605655" cy="63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0895" y="86543"/>
            <a:ext cx="52752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50000"/>
                  </a:schemeClr>
                </a:solidFill>
              </a:rPr>
              <a:t>Олимпиады</a:t>
            </a:r>
            <a:endParaRPr lang="ru-RU" sz="6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77" y="1443472"/>
            <a:ext cx="3683661" cy="2474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426" y="1356209"/>
            <a:ext cx="4086454" cy="3197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90" y="4157796"/>
            <a:ext cx="3046686" cy="2499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363" y="4553779"/>
            <a:ext cx="3848524" cy="2070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9518" y="6101698"/>
            <a:ext cx="597484" cy="6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471" y="1260909"/>
            <a:ext cx="9617953" cy="53042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68101" y="412381"/>
            <a:ext cx="3028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МЦКО</a:t>
            </a:r>
            <a:endParaRPr lang="ru-RU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7461" y="6084606"/>
            <a:ext cx="556631" cy="5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344" y="1145135"/>
            <a:ext cx="9680547" cy="5499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54094" y="412381"/>
            <a:ext cx="3028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МЦКО</a:t>
            </a:r>
            <a:endParaRPr lang="ru-RU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990" y="6161518"/>
            <a:ext cx="483095" cy="5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5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82" y="734937"/>
            <a:ext cx="9920843" cy="55882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81242" y="-95451"/>
            <a:ext cx="3028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МЦКО</a:t>
            </a:r>
            <a:endParaRPr lang="ru-RU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478" y="6135880"/>
            <a:ext cx="507608" cy="5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25" y="1076770"/>
            <a:ext cx="9774057" cy="5475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03432" y="272018"/>
            <a:ext cx="3028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МЦКО</a:t>
            </a:r>
            <a:endParaRPr lang="ru-RU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796" y="6101697"/>
            <a:ext cx="540290" cy="5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56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5615" y="306986"/>
            <a:ext cx="6980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Дополнительное образование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772" y="6050422"/>
            <a:ext cx="589314" cy="616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747" y="1392964"/>
            <a:ext cx="535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Распределение кружков по направленности: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90610"/>
              </p:ext>
            </p:extLst>
          </p:nvPr>
        </p:nvGraphicFramePr>
        <p:xfrm>
          <a:off x="299104" y="1670155"/>
          <a:ext cx="6930638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50534" y="1548966"/>
            <a:ext cx="4290168" cy="3302019"/>
          </a:xfrm>
          <a:prstGeom prst="rect">
            <a:avLst/>
          </a:prstGeom>
          <a:solidFill>
            <a:srgbClr val="EE9B1B"/>
          </a:solidFill>
          <a:ln w="25400">
            <a:solidFill>
              <a:srgbClr val="EE9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51571" y="1762296"/>
            <a:ext cx="0" cy="518891"/>
          </a:xfrm>
          <a:prstGeom prst="line">
            <a:avLst/>
          </a:prstGeom>
          <a:ln w="317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51571" y="2569214"/>
            <a:ext cx="0" cy="518891"/>
          </a:xfrm>
          <a:prstGeom prst="line">
            <a:avLst/>
          </a:prstGeom>
          <a:ln w="317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151571" y="3339235"/>
            <a:ext cx="0" cy="518891"/>
          </a:xfrm>
          <a:prstGeom prst="line">
            <a:avLst/>
          </a:prstGeom>
          <a:ln w="317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51571" y="4080380"/>
            <a:ext cx="0" cy="518891"/>
          </a:xfrm>
          <a:prstGeom prst="line">
            <a:avLst/>
          </a:prstGeom>
          <a:ln w="317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229742" y="1757655"/>
            <a:ext cx="3531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Montserrat-Bold"/>
              </a:rPr>
              <a:t>283</a:t>
            </a:r>
            <a:r>
              <a:rPr lang="ru-RU" sz="2000" b="1" dirty="0">
                <a:solidFill>
                  <a:srgbClr val="FFFFFF"/>
                </a:solidFill>
                <a:latin typeface="Montserrat-Bold"/>
              </a:rPr>
              <a:t/>
            </a:r>
            <a:br>
              <a:rPr lang="ru-RU" sz="2000" b="1" dirty="0">
                <a:solidFill>
                  <a:srgbClr val="FFFFFF"/>
                </a:solidFill>
                <a:latin typeface="Montserrat-Bold"/>
              </a:rPr>
            </a:br>
            <a:r>
              <a:rPr lang="ru-RU" sz="1100" dirty="0">
                <a:solidFill>
                  <a:srgbClr val="FFFFFF"/>
                </a:solidFill>
                <a:latin typeface="Montserrat-Regular"/>
              </a:rPr>
              <a:t>программы </a:t>
            </a:r>
            <a:r>
              <a:rPr lang="ru-RU" sz="1100" dirty="0" smtClean="0">
                <a:solidFill>
                  <a:srgbClr val="FFFFFF"/>
                </a:solidFill>
                <a:latin typeface="Montserrat-Regular"/>
              </a:rPr>
              <a:t>дополнительного образования</a:t>
            </a:r>
            <a:r>
              <a:rPr lang="ru-RU" sz="1100" dirty="0" smtClean="0"/>
              <a:t> 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29742" y="4080380"/>
            <a:ext cx="3531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Montserrat-Bold"/>
              </a:rPr>
              <a:t>795</a:t>
            </a:r>
            <a:r>
              <a:rPr lang="ru-RU" sz="2000" b="1" dirty="0">
                <a:solidFill>
                  <a:srgbClr val="FFFFFF"/>
                </a:solidFill>
                <a:latin typeface="Montserrat-Bold"/>
              </a:rPr>
              <a:t/>
            </a:r>
            <a:br>
              <a:rPr lang="ru-RU" sz="2000" b="1" dirty="0">
                <a:solidFill>
                  <a:srgbClr val="FFFFFF"/>
                </a:solidFill>
                <a:latin typeface="Montserrat-Bold"/>
              </a:rPr>
            </a:br>
            <a:r>
              <a:rPr lang="ru-RU" sz="1100" dirty="0">
                <a:solidFill>
                  <a:srgbClr val="FFFFFF"/>
                </a:solidFill>
                <a:latin typeface="Montserrat-Regular"/>
              </a:rPr>
              <a:t>обучающихся по </a:t>
            </a:r>
            <a:r>
              <a:rPr lang="ru-RU" sz="1100" dirty="0" smtClean="0">
                <a:solidFill>
                  <a:srgbClr val="FFFFFF"/>
                </a:solidFill>
                <a:latin typeface="Montserrat-Regular"/>
              </a:rPr>
              <a:t>внебюджетным </a:t>
            </a:r>
            <a:r>
              <a:rPr lang="ru-RU" sz="1100" dirty="0">
                <a:solidFill>
                  <a:srgbClr val="FFFFFF"/>
                </a:solidFill>
                <a:latin typeface="Montserrat-Regular"/>
              </a:rPr>
              <a:t>программам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29742" y="3307878"/>
            <a:ext cx="3531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Montserrat-Bold"/>
              </a:rPr>
              <a:t>1078</a:t>
            </a:r>
            <a:r>
              <a:rPr lang="ru-RU" sz="2000" b="1" dirty="0">
                <a:solidFill>
                  <a:srgbClr val="FFFFFF"/>
                </a:solidFill>
                <a:latin typeface="Montserrat-Bold"/>
              </a:rPr>
              <a:t/>
            </a:r>
            <a:br>
              <a:rPr lang="ru-RU" sz="2000" b="1" dirty="0">
                <a:solidFill>
                  <a:srgbClr val="FFFFFF"/>
                </a:solidFill>
                <a:latin typeface="Montserrat-Bold"/>
              </a:rPr>
            </a:br>
            <a:r>
              <a:rPr lang="ru-RU" sz="1100" dirty="0" smtClean="0">
                <a:solidFill>
                  <a:srgbClr val="FFFFFF"/>
                </a:solidFill>
                <a:latin typeface="Montserrat-Regular"/>
              </a:rPr>
              <a:t>обучающихся по бюджетным программам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29742" y="2535970"/>
            <a:ext cx="3531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Montserrat-Bold"/>
              </a:rPr>
              <a:t>96%</a:t>
            </a:r>
            <a:r>
              <a:rPr lang="ru-RU" sz="2000" b="1" dirty="0">
                <a:solidFill>
                  <a:srgbClr val="FFFFFF"/>
                </a:solidFill>
                <a:latin typeface="Montserrat-Bold"/>
              </a:rPr>
              <a:t/>
            </a:r>
            <a:br>
              <a:rPr lang="ru-RU" sz="2000" b="1" dirty="0">
                <a:solidFill>
                  <a:srgbClr val="FFFFFF"/>
                </a:solidFill>
                <a:latin typeface="Montserrat-Bold"/>
              </a:rPr>
            </a:br>
            <a:r>
              <a:rPr lang="ru-RU" sz="1100" dirty="0" smtClean="0">
                <a:solidFill>
                  <a:srgbClr val="FFFFFF"/>
                </a:solidFill>
                <a:latin typeface="Montserrat-Regular"/>
              </a:rPr>
              <a:t>охват дополнительным образованием</a:t>
            </a:r>
            <a:r>
              <a:rPr lang="ru-RU" sz="1100" dirty="0" smtClean="0"/>
              <a:t> 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556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390" y="978503"/>
            <a:ext cx="3319155" cy="462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81348" y="514632"/>
            <a:ext cx="47184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>
                <a:solidFill>
                  <a:srgbClr val="000000"/>
                </a:solidFill>
              </a:rPr>
              <a:t>Уважаемые коллеги, родители,</a:t>
            </a:r>
            <a:br>
              <a:rPr lang="ru-RU" sz="1300" b="1" i="1" dirty="0">
                <a:solidFill>
                  <a:srgbClr val="000000"/>
                </a:solidFill>
              </a:rPr>
            </a:br>
            <a:r>
              <a:rPr lang="ru-RU" sz="1300" b="1" i="1" dirty="0">
                <a:solidFill>
                  <a:srgbClr val="000000"/>
                </a:solidFill>
              </a:rPr>
              <a:t>учащиеся, гости сайта!</a:t>
            </a:r>
            <a:br>
              <a:rPr lang="ru-RU" sz="1300" b="1" i="1" dirty="0">
                <a:solidFill>
                  <a:srgbClr val="000000"/>
                </a:solidFill>
              </a:rPr>
            </a:br>
            <a:endParaRPr lang="ru-RU" sz="1300" b="1" i="1" dirty="0">
              <a:solidFill>
                <a:srgbClr val="000000"/>
              </a:solidFill>
            </a:endParaRPr>
          </a:p>
          <a:p>
            <a:r>
              <a:rPr lang="ru-RU" sz="1300" i="1" dirty="0">
                <a:solidFill>
                  <a:srgbClr val="000000"/>
                </a:solidFill>
              </a:rPr>
              <a:t>Рад приветствовать Вас от имени всего педагогического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коллектива.</a:t>
            </a:r>
            <a:br>
              <a:rPr lang="ru-RU" sz="1300" i="1" dirty="0">
                <a:solidFill>
                  <a:srgbClr val="000000"/>
                </a:solidFill>
              </a:rPr>
            </a:br>
            <a:endParaRPr lang="ru-RU" sz="1300" i="1" dirty="0">
              <a:solidFill>
                <a:srgbClr val="000000"/>
              </a:solidFill>
            </a:endParaRPr>
          </a:p>
          <a:p>
            <a:r>
              <a:rPr lang="ru-RU" sz="1300" i="1" dirty="0">
                <a:solidFill>
                  <a:srgbClr val="000000"/>
                </a:solidFill>
              </a:rPr>
              <a:t>Вашему вниманию предлагается Публичный доклад по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результатам деятельности ГБОУ Школа № 654 имени </a:t>
            </a:r>
            <a:r>
              <a:rPr lang="ru-RU" sz="1300" i="1" dirty="0" err="1">
                <a:solidFill>
                  <a:srgbClr val="000000"/>
                </a:solidFill>
              </a:rPr>
              <a:t>А.Д.Фридмана</a:t>
            </a:r>
            <a:r>
              <a:rPr lang="ru-RU" sz="1300" i="1" dirty="0">
                <a:solidFill>
                  <a:srgbClr val="000000"/>
                </a:solidFill>
              </a:rPr>
              <a:t> за 2022–2023 учебный год.</a:t>
            </a:r>
            <a:br>
              <a:rPr lang="ru-RU" sz="1300" i="1" dirty="0">
                <a:solidFill>
                  <a:srgbClr val="000000"/>
                </a:solidFill>
              </a:rPr>
            </a:br>
            <a:endParaRPr lang="ru-RU" sz="1300" i="1" dirty="0">
              <a:solidFill>
                <a:srgbClr val="000000"/>
              </a:solidFill>
            </a:endParaRPr>
          </a:p>
          <a:p>
            <a:r>
              <a:rPr lang="ru-RU" sz="1300" i="1" dirty="0">
                <a:solidFill>
                  <a:srgbClr val="000000"/>
                </a:solidFill>
              </a:rPr>
              <a:t>Доклад отражает все особенности образовательного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процесса, в нем обозначены основные и важные события,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которые происходили в течение этого учебного года,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особенности образовательной политики школы и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рассказывает об изменениях, происходящих в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образовательном учреждении.</a:t>
            </a:r>
            <a:br>
              <a:rPr lang="ru-RU" sz="1300" i="1" dirty="0">
                <a:solidFill>
                  <a:srgbClr val="000000"/>
                </a:solidFill>
              </a:rPr>
            </a:br>
            <a:endParaRPr lang="ru-RU" sz="1300" i="1" dirty="0">
              <a:solidFill>
                <a:srgbClr val="000000"/>
              </a:solidFill>
            </a:endParaRPr>
          </a:p>
          <a:p>
            <a:r>
              <a:rPr lang="ru-RU" sz="1300" i="1" dirty="0">
                <a:solidFill>
                  <a:srgbClr val="000000"/>
                </a:solidFill>
              </a:rPr>
              <a:t>Школа постоянно развивается и идет в ногу со временем.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Мы уделяем особое внимание решению вопросов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качественного образования и создания комфортных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условий для воспитания и обучения детей, оптимизации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деятельности педагогов.</a:t>
            </a:r>
            <a:br>
              <a:rPr lang="ru-RU" sz="1300" i="1" dirty="0">
                <a:solidFill>
                  <a:srgbClr val="000000"/>
                </a:solidFill>
              </a:rPr>
            </a:br>
            <a:endParaRPr lang="ru-RU" sz="1300" i="1" dirty="0">
              <a:solidFill>
                <a:srgbClr val="000000"/>
              </a:solidFill>
            </a:endParaRPr>
          </a:p>
          <a:p>
            <a:r>
              <a:rPr lang="ru-RU" sz="1300" i="1" dirty="0">
                <a:solidFill>
                  <a:srgbClr val="000000"/>
                </a:solidFill>
              </a:rPr>
              <a:t>Надеемся, что данный Публичный доклад станет не только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информационным источником, но и поводом для участия в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i="1" dirty="0">
                <a:solidFill>
                  <a:srgbClr val="000000"/>
                </a:solidFill>
              </a:rPr>
              <a:t>жизни школы, реализации совместных проектов!</a:t>
            </a:r>
            <a:br>
              <a:rPr lang="ru-RU" sz="1300" i="1" dirty="0">
                <a:solidFill>
                  <a:srgbClr val="000000"/>
                </a:solidFill>
              </a:rPr>
            </a:br>
            <a:endParaRPr lang="ru-RU" sz="1300" i="1" dirty="0">
              <a:solidFill>
                <a:srgbClr val="000000"/>
              </a:solidFill>
            </a:endParaRPr>
          </a:p>
          <a:p>
            <a:r>
              <a:rPr lang="ru-RU" sz="1300" i="1" dirty="0">
                <a:solidFill>
                  <a:srgbClr val="000000"/>
                </a:solidFill>
              </a:rPr>
              <a:t>С уважением, директор школы</a:t>
            </a:r>
            <a:br>
              <a:rPr lang="ru-RU" sz="1300" i="1" dirty="0">
                <a:solidFill>
                  <a:srgbClr val="000000"/>
                </a:solidFill>
              </a:rPr>
            </a:br>
            <a:r>
              <a:rPr lang="ru-RU" sz="1300" b="1" i="1" dirty="0">
                <a:solidFill>
                  <a:srgbClr val="000000"/>
                </a:solidFill>
              </a:rPr>
              <a:t>Сергей Львович Видякин</a:t>
            </a:r>
            <a:r>
              <a:rPr lang="ru-RU" sz="1300" i="1" dirty="0"/>
              <a:t/>
            </a:r>
            <a:br>
              <a:rPr lang="ru-RU" sz="1300" i="1" dirty="0"/>
            </a:br>
            <a:endParaRPr lang="ru-RU" sz="13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474" y="5810595"/>
            <a:ext cx="818612" cy="8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3701" y="306986"/>
            <a:ext cx="7564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Профилактика правонарушений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84" y="1179319"/>
            <a:ext cx="10613287" cy="3848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530" y="5888052"/>
            <a:ext cx="744556" cy="7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287" y="170254"/>
            <a:ext cx="512896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Музейный комплекс </a:t>
            </a:r>
          </a:p>
          <a:p>
            <a:pPr lvl="0"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«История поколений»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748" y="5999148"/>
            <a:ext cx="638337" cy="667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1242" y="1309027"/>
            <a:ext cx="8135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E9B1B"/>
                </a:solidFill>
              </a:rPr>
              <a:t>участник всероссийской </a:t>
            </a:r>
            <a:r>
              <a:rPr lang="ru-RU" b="1" dirty="0" smtClean="0">
                <a:solidFill>
                  <a:srgbClr val="EE9B1B"/>
                </a:solidFill>
              </a:rPr>
              <a:t>программы «Школьный </a:t>
            </a:r>
            <a:r>
              <a:rPr lang="ru-RU" b="1" dirty="0">
                <a:solidFill>
                  <a:srgbClr val="EE9B1B"/>
                </a:solidFill>
              </a:rPr>
              <a:t>музей Победы</a:t>
            </a:r>
            <a:r>
              <a:rPr lang="ru-RU" b="1" dirty="0" smtClean="0">
                <a:solidFill>
                  <a:srgbClr val="EE9B1B"/>
                </a:solidFill>
              </a:rPr>
              <a:t>»</a:t>
            </a:r>
            <a:endParaRPr lang="ru-RU" b="1" dirty="0">
              <a:solidFill>
                <a:srgbClr val="EE9B1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5032" y="2001463"/>
            <a:ext cx="8884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наш музей стал лидером </a:t>
            </a:r>
            <a:r>
              <a:rPr lang="ru-RU" dirty="0" smtClean="0"/>
              <a:t>и вошел </a:t>
            </a:r>
            <a:r>
              <a:rPr lang="ru-RU" dirty="0"/>
              <a:t>в ежегодный рейтинг образовательных организаций «ТОП -</a:t>
            </a:r>
            <a:r>
              <a:rPr lang="ru-RU" dirty="0" smtClean="0"/>
              <a:t>100.Школьный </a:t>
            </a:r>
            <a:r>
              <a:rPr lang="ru-RU" dirty="0"/>
              <a:t>музей Победы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5032" y="2810988"/>
            <a:ext cx="10350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победители Всероссийского конкурса «Школьный музей </a:t>
            </a:r>
            <a:r>
              <a:rPr lang="ru-RU" dirty="0"/>
              <a:t>– взгляд в будущее», в номинации «Наставник». На конкурс </a:t>
            </a:r>
            <a:r>
              <a:rPr lang="ru-RU" dirty="0" smtClean="0"/>
              <a:t>был представлен </a:t>
            </a:r>
            <a:r>
              <a:rPr lang="ru-RU" dirty="0"/>
              <a:t>сценарий музейного урока «Родина и война </a:t>
            </a:r>
            <a:r>
              <a:rPr lang="ru-RU" dirty="0" smtClean="0"/>
              <a:t>глазами Константина </a:t>
            </a:r>
            <a:r>
              <a:rPr lang="ru-RU" dirty="0"/>
              <a:t>Симонова».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5031" y="3897236"/>
            <a:ext cx="8884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частники Всероссийского съезда </a:t>
            </a:r>
            <a:r>
              <a:rPr lang="ru-RU" dirty="0"/>
              <a:t>лучших музеев страны «Школьный музей Победы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55030" y="4429486"/>
            <a:ext cx="10578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обедители Международного </a:t>
            </a:r>
            <a:r>
              <a:rPr lang="ru-RU" dirty="0"/>
              <a:t>конкурса детского рисунка «Нарисуй елку Победы» ,</a:t>
            </a:r>
          </a:p>
          <a:p>
            <a:r>
              <a:rPr lang="ru-RU" dirty="0"/>
              <a:t>организованного Музеем Победы.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97" y="2134346"/>
            <a:ext cx="363856" cy="3805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76" y="3082371"/>
            <a:ext cx="363856" cy="3805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97" y="3897236"/>
            <a:ext cx="363856" cy="3805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8" y="4562369"/>
            <a:ext cx="363856" cy="3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645" y="103381"/>
            <a:ext cx="8771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Развитие массового любительского спорта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104" y="920628"/>
            <a:ext cx="9614842" cy="5406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5918" y="6007693"/>
            <a:ext cx="630167" cy="6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7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2048" y="105499"/>
            <a:ext cx="9238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Реализация федеральных проектов </a:t>
            </a:r>
          </a:p>
          <a:p>
            <a:pPr lvl="0"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по воспитанию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Российское движение детей и молодёжи «Движение Первых», ГБОУ Школа № 935,  Москв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048" y="1224958"/>
            <a:ext cx="2637122" cy="362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159" y="4751461"/>
            <a:ext cx="490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</a:t>
            </a:r>
            <a:r>
              <a:rPr lang="ru-RU" b="1" dirty="0" smtClean="0"/>
              <a:t>8 мая 2023 года – открыта первичная ячейка </a:t>
            </a:r>
          </a:p>
          <a:p>
            <a:pPr algn="ctr"/>
            <a:r>
              <a:rPr lang="ru-RU" b="1" dirty="0" smtClean="0"/>
              <a:t>Российского движения детей и молодёжи </a:t>
            </a:r>
            <a:r>
              <a:rPr lang="ru-RU" b="1" dirty="0" smtClean="0">
                <a:solidFill>
                  <a:srgbClr val="FF0000"/>
                </a:solidFill>
              </a:rPr>
              <a:t>«Движение первых»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820" y="1657616"/>
            <a:ext cx="2411028" cy="393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709" y="1657616"/>
            <a:ext cx="3999654" cy="235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404818" y="4247259"/>
            <a:ext cx="4093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Советниками директора </a:t>
            </a:r>
            <a:r>
              <a:rPr lang="ru-RU" b="1" dirty="0" smtClean="0"/>
              <a:t>по воспитанию назначены финалисты Всероссийского конкурса «Навигаторы детства»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46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2036" y="1019898"/>
            <a:ext cx="923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Волонтёрский отряд «ШПЧ»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Волонтерское движение, ГБОУ Школа № 654 имени А.Д. Фридмана, Москв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368" y="83522"/>
            <a:ext cx="1982624" cy="10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017" y="3871797"/>
            <a:ext cx="4703792" cy="263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78967" y="2512067"/>
            <a:ext cx="549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B72033"/>
                </a:solidFill>
              </a:rPr>
              <a:t>Более 100 </a:t>
            </a:r>
            <a:r>
              <a:rPr lang="ru-RU" dirty="0" smtClean="0"/>
              <a:t>обучающихся с 5 по 11 классы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80" y="1748474"/>
            <a:ext cx="2960154" cy="230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78967" y="1966037"/>
            <a:ext cx="815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4 место </a:t>
            </a:r>
            <a:r>
              <a:rPr lang="ru-RU" dirty="0" smtClean="0"/>
              <a:t>в городе среди первично созданных школьных волонтёрских отрядов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78966" y="3058097"/>
            <a:ext cx="668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EB503A"/>
                </a:solidFill>
              </a:rPr>
              <a:t>Более 30</a:t>
            </a:r>
            <a:r>
              <a:rPr lang="ru-RU" dirty="0" smtClean="0"/>
              <a:t> проведённых мероприятий за учебный год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967" y="3604127"/>
            <a:ext cx="2313114" cy="3165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22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77" y="4474903"/>
            <a:ext cx="2667901" cy="186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15143" y="104620"/>
            <a:ext cx="923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Содружество школьных театров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232" y="895372"/>
            <a:ext cx="2190028" cy="270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729" y="895372"/>
            <a:ext cx="2273448" cy="2703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250" y="895372"/>
            <a:ext cx="2470981" cy="2703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4421" y="3662766"/>
            <a:ext cx="1169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 2022/23 учебного года – школа активный участник городских театральных проектов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57" y="4474903"/>
            <a:ext cx="3007101" cy="185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355" y="4477996"/>
            <a:ext cx="1744276" cy="230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584" y="4474903"/>
            <a:ext cx="1737120" cy="226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743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299" y="324740"/>
            <a:ext cx="4489428" cy="617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7624" y="6093151"/>
            <a:ext cx="548461" cy="573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8094" y="1920656"/>
            <a:ext cx="4922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Результаты школы отмечены </a:t>
            </a:r>
            <a:r>
              <a:rPr lang="ru-RU" sz="2800" b="1" dirty="0" smtClean="0"/>
              <a:t>Грантом Мэра Москвы</a:t>
            </a:r>
            <a:r>
              <a:rPr lang="ru-RU" sz="2800" dirty="0" smtClean="0"/>
              <a:t> за достижение высоких результатов по итогам 2022/2023 учебного 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062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474" y="5810595"/>
            <a:ext cx="818612" cy="856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4559" y="354277"/>
            <a:ext cx="9476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ГОСУДАРСТВЕННОЕ БЮДЖЕТНОЕ ОБЩЕОБРАЗОВАТЕЛЬНОЕ УЧРЕЖДЕНИЕ ГОРОДА МОСКВЫ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«ГБОУ ШКОЛА №654 ИМЕНИ А.Д.ФРИДМАНА»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椭圆 33"/>
          <p:cNvSpPr/>
          <p:nvPr/>
        </p:nvSpPr>
        <p:spPr>
          <a:xfrm>
            <a:off x="1381656" y="2205736"/>
            <a:ext cx="1995236" cy="1995236"/>
          </a:xfrm>
          <a:prstGeom prst="ellipse">
            <a:avLst/>
          </a:prstGeom>
          <a:solidFill>
            <a:schemeClr val="accent4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椭圆 27"/>
          <p:cNvSpPr/>
          <p:nvPr/>
        </p:nvSpPr>
        <p:spPr>
          <a:xfrm>
            <a:off x="5045542" y="2351260"/>
            <a:ext cx="1966138" cy="1966138"/>
          </a:xfrm>
          <a:prstGeom prst="ellipse">
            <a:avLst/>
          </a:prstGeom>
          <a:solidFill>
            <a:schemeClr val="tx2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文本框 45"/>
          <p:cNvSpPr txBox="1"/>
          <p:nvPr/>
        </p:nvSpPr>
        <p:spPr>
          <a:xfrm>
            <a:off x="882663" y="4369367"/>
            <a:ext cx="3129953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b="1" dirty="0" smtClean="0">
                <a:latin typeface="+mn-lt"/>
                <a:ea typeface="+mn-ea"/>
              </a:rPr>
              <a:t>Видякин</a:t>
            </a:r>
            <a:endParaRPr lang="ru-RU" altLang="zh-CN" b="1" dirty="0">
              <a:latin typeface="+mn-lt"/>
              <a:ea typeface="+mn-ea"/>
            </a:endParaRPr>
          </a:p>
          <a:p>
            <a:pPr algn="ctr">
              <a:lnSpc>
                <a:spcPct val="100000"/>
              </a:lnSpc>
            </a:pPr>
            <a:r>
              <a:rPr lang="ru-RU" altLang="zh-CN" sz="1400" b="1" dirty="0" smtClean="0">
                <a:latin typeface="+mn-lt"/>
                <a:ea typeface="+mn-ea"/>
              </a:rPr>
              <a:t>Сергей Львович</a:t>
            </a:r>
          </a:p>
          <a:p>
            <a:pPr algn="ctr"/>
            <a:r>
              <a:rPr lang="ru-RU" altLang="zh-CN" sz="1200" b="1" dirty="0">
                <a:solidFill>
                  <a:srgbClr val="EE9B1B"/>
                </a:solidFill>
                <a:latin typeface="+mn-lt"/>
                <a:ea typeface="+mn-ea"/>
              </a:rPr>
              <a:t>Директор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198" y="2392452"/>
            <a:ext cx="1576150" cy="16616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521" y="2527144"/>
            <a:ext cx="1556179" cy="1614369"/>
          </a:xfrm>
          <a:prstGeom prst="rect">
            <a:avLst/>
          </a:prstGeom>
        </p:spPr>
      </p:pic>
      <p:sp>
        <p:nvSpPr>
          <p:cNvPr id="25" name="文本框 45"/>
          <p:cNvSpPr txBox="1"/>
          <p:nvPr/>
        </p:nvSpPr>
        <p:spPr>
          <a:xfrm>
            <a:off x="4797423" y="4369367"/>
            <a:ext cx="2617389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b="1" dirty="0" smtClean="0">
                <a:latin typeface="+mn-lt"/>
                <a:ea typeface="+mn-ea"/>
              </a:rPr>
              <a:t>Шигеев</a:t>
            </a:r>
            <a:endParaRPr lang="ru-RU" altLang="zh-CN" b="1" dirty="0">
              <a:latin typeface="+mn-lt"/>
              <a:ea typeface="+mn-ea"/>
            </a:endParaRPr>
          </a:p>
          <a:p>
            <a:pPr algn="ctr">
              <a:lnSpc>
                <a:spcPct val="100000"/>
              </a:lnSpc>
            </a:pPr>
            <a:r>
              <a:rPr lang="ru-RU" altLang="zh-CN" sz="1400" b="1" dirty="0" smtClean="0">
                <a:latin typeface="+mn-lt"/>
                <a:ea typeface="+mn-ea"/>
              </a:rPr>
              <a:t>Сергей Владимирович</a:t>
            </a:r>
          </a:p>
          <a:p>
            <a:pPr algn="ctr"/>
            <a:r>
              <a:rPr lang="ru-RU" altLang="zh-CN" sz="1200" b="1" dirty="0" smtClean="0">
                <a:solidFill>
                  <a:srgbClr val="EE9B1B"/>
                </a:solidFill>
                <a:latin typeface="+mn-lt"/>
                <a:ea typeface="+mn-ea"/>
              </a:rPr>
              <a:t>Председатель управляющего совета</a:t>
            </a:r>
            <a:endParaRPr lang="ru-RU" altLang="zh-CN" b="1" dirty="0" smtClean="0">
              <a:solidFill>
                <a:srgbClr val="EE9B1B"/>
              </a:solidFill>
              <a:latin typeface="+mn-lt"/>
              <a:ea typeface="+mn-ea"/>
            </a:endParaRPr>
          </a:p>
        </p:txBody>
      </p:sp>
      <p:sp>
        <p:nvSpPr>
          <p:cNvPr id="27" name="文本框 45"/>
          <p:cNvSpPr txBox="1"/>
          <p:nvPr/>
        </p:nvSpPr>
        <p:spPr>
          <a:xfrm>
            <a:off x="7995110" y="4369367"/>
            <a:ext cx="2805958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b="1" dirty="0" smtClean="0">
                <a:latin typeface="+mn-lt"/>
                <a:ea typeface="+mn-ea"/>
              </a:rPr>
              <a:t>Бочкарева</a:t>
            </a:r>
            <a:endParaRPr lang="ru-RU" altLang="zh-CN" b="1" dirty="0">
              <a:latin typeface="+mn-lt"/>
              <a:ea typeface="+mn-ea"/>
            </a:endParaRPr>
          </a:p>
          <a:p>
            <a:pPr algn="ctr">
              <a:lnSpc>
                <a:spcPct val="100000"/>
              </a:lnSpc>
            </a:pPr>
            <a:r>
              <a:rPr lang="ru-RU" altLang="zh-CN" sz="1400" b="1" dirty="0" smtClean="0">
                <a:latin typeface="+mn-lt"/>
                <a:ea typeface="+mn-ea"/>
              </a:rPr>
              <a:t>Наталья Владимировна</a:t>
            </a:r>
          </a:p>
          <a:p>
            <a:pPr algn="ctr"/>
            <a:r>
              <a:rPr lang="ru-RU" altLang="zh-CN" sz="1200" b="1" dirty="0" smtClean="0">
                <a:solidFill>
                  <a:srgbClr val="EE9B1B"/>
                </a:solidFill>
                <a:latin typeface="+mn-lt"/>
                <a:ea typeface="+mn-ea"/>
              </a:rPr>
              <a:t>Председатель профсоюзного комитета</a:t>
            </a:r>
            <a:endParaRPr lang="ru-RU" altLang="zh-CN" b="1" dirty="0" smtClean="0">
              <a:solidFill>
                <a:srgbClr val="EE9B1B"/>
              </a:solidFill>
              <a:latin typeface="+mn-lt"/>
              <a:ea typeface="+mn-ea"/>
            </a:endParaRPr>
          </a:p>
        </p:txBody>
      </p:sp>
      <p:sp>
        <p:nvSpPr>
          <p:cNvPr id="29" name="椭圆 27"/>
          <p:cNvSpPr/>
          <p:nvPr/>
        </p:nvSpPr>
        <p:spPr>
          <a:xfrm>
            <a:off x="8415020" y="2403229"/>
            <a:ext cx="1966138" cy="1966138"/>
          </a:xfrm>
          <a:prstGeom prst="ellipse">
            <a:avLst/>
          </a:prstGeom>
          <a:solidFill>
            <a:srgbClr val="FFC000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368" y="2593979"/>
            <a:ext cx="1563558" cy="15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449201"/>
            <a:ext cx="6934564" cy="6087339"/>
            <a:chOff x="551612" y="1083677"/>
            <a:chExt cx="4793421" cy="4793421"/>
          </a:xfrm>
        </p:grpSpPr>
        <p:pic>
          <p:nvPicPr>
            <p:cNvPr id="1028" name="Picture 4" descr="Реалистичный дизайн настольного компьютера с пустым пустым экраном. макет шаблона монитора для посадок и презентаций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2" y="1083677"/>
              <a:ext cx="4793421" cy="479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1560" y="2161308"/>
              <a:ext cx="3491756" cy="196983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552538" y="1716691"/>
            <a:ext cx="4140200" cy="3606156"/>
            <a:chOff x="6843484" y="1578076"/>
            <a:chExt cx="4140200" cy="360615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843484" y="1578076"/>
              <a:ext cx="32114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D25400"/>
                  </a:solidFill>
                  <a:latin typeface="Montserrat-SemiBold"/>
                </a:rPr>
                <a:t>Дошкольное образование</a:t>
              </a:r>
              <a:r>
                <a:rPr lang="ru-RU" dirty="0">
                  <a:solidFill>
                    <a:srgbClr val="D25400"/>
                  </a:solidFill>
                </a:rPr>
                <a:t>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43484" y="1952022"/>
              <a:ext cx="35461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у</a:t>
              </a:r>
              <a:r>
                <a:rPr lang="ru-RU" sz="1200" dirty="0" smtClean="0">
                  <a:solidFill>
                    <a:srgbClr val="000000"/>
                  </a:solidFill>
                  <a:latin typeface="Montserrat-Light"/>
                </a:rPr>
                <a:t>лица Малышева, </a:t>
              </a:r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дом </a:t>
              </a:r>
              <a:r>
                <a:rPr lang="ru-RU" sz="1200" dirty="0" smtClean="0">
                  <a:solidFill>
                    <a:srgbClr val="000000"/>
                  </a:solidFill>
                  <a:latin typeface="Montserrat-Light"/>
                </a:rPr>
                <a:t>18, к.2</a:t>
              </a:r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/>
              </a:r>
              <a:br>
                <a:rPr lang="ru-RU" sz="1200" dirty="0">
                  <a:solidFill>
                    <a:srgbClr val="000000"/>
                  </a:solidFill>
                  <a:latin typeface="Montserrat-Light"/>
                </a:rPr>
              </a:br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7-я улица Текстильщиков, дом 4А, корпус 1</a:t>
              </a:r>
              <a:br>
                <a:rPr lang="ru-RU" sz="1200" dirty="0">
                  <a:solidFill>
                    <a:srgbClr val="000000"/>
                  </a:solidFill>
                  <a:latin typeface="Montserrat-Light"/>
                </a:rPr>
              </a:br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улица Чистова, дом 23, корпус 2</a:t>
              </a:r>
              <a:br>
                <a:rPr lang="ru-RU" sz="1200" dirty="0">
                  <a:solidFill>
                    <a:srgbClr val="000000"/>
                  </a:solidFill>
                  <a:latin typeface="Montserrat-Light"/>
                </a:rPr>
              </a:br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улица </a:t>
              </a:r>
              <a:r>
                <a:rPr lang="ru-RU" sz="1200" dirty="0" err="1">
                  <a:solidFill>
                    <a:srgbClr val="000000"/>
                  </a:solidFill>
                  <a:latin typeface="Montserrat-Light"/>
                </a:rPr>
                <a:t>Артюхиной</a:t>
              </a:r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, дом 25, корпус 4</a:t>
              </a:r>
              <a:br>
                <a:rPr lang="ru-RU" sz="1200" dirty="0">
                  <a:solidFill>
                    <a:srgbClr val="000000"/>
                  </a:solidFill>
                  <a:latin typeface="Montserrat-Light"/>
                </a:rPr>
              </a:br>
              <a:r>
                <a:rPr lang="ru-RU" sz="1200" dirty="0" smtClean="0">
                  <a:solidFill>
                    <a:srgbClr val="000000"/>
                  </a:solidFill>
                  <a:latin typeface="Montserrat-Light"/>
                </a:rPr>
                <a:t>улица </a:t>
              </a:r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Чистова, дом 10А</a:t>
              </a:r>
            </a:p>
            <a:p>
              <a:r>
                <a:rPr lang="ru-RU" sz="1200" dirty="0" smtClean="0">
                  <a:solidFill>
                    <a:srgbClr val="000000"/>
                  </a:solidFill>
                  <a:latin typeface="Montserrat-Light"/>
                </a:rPr>
                <a:t>улица </a:t>
              </a:r>
              <a:r>
                <a:rPr lang="ru-RU" sz="1200" dirty="0" err="1">
                  <a:solidFill>
                    <a:srgbClr val="000000"/>
                  </a:solidFill>
                  <a:latin typeface="Montserrat-Light"/>
                </a:rPr>
                <a:t>Шкулёва</a:t>
              </a:r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, дом 5, корпус </a:t>
              </a:r>
              <a:r>
                <a:rPr lang="ru-RU" sz="1200" dirty="0" smtClean="0">
                  <a:solidFill>
                    <a:srgbClr val="000000"/>
                  </a:solidFill>
                  <a:latin typeface="Montserrat-Light"/>
                </a:rPr>
                <a:t>1</a:t>
              </a:r>
              <a:endParaRPr lang="ru-RU" sz="1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43484" y="3354256"/>
              <a:ext cx="29669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D25400"/>
                  </a:solidFill>
                  <a:latin typeface="Montserrat-SemiBold"/>
                </a:rPr>
                <a:t>Начальное образование</a:t>
              </a:r>
              <a:r>
                <a:rPr lang="ru-RU" dirty="0">
                  <a:solidFill>
                    <a:srgbClr val="D25400"/>
                  </a:solidFill>
                </a:rPr>
                <a:t>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43484" y="3719836"/>
              <a:ext cx="3375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улица </a:t>
              </a:r>
              <a:r>
                <a:rPr lang="ru-RU" sz="1200" dirty="0" err="1">
                  <a:solidFill>
                    <a:srgbClr val="000000"/>
                  </a:solidFill>
                  <a:latin typeface="Montserrat-Light"/>
                </a:rPr>
                <a:t>Артюхиной</a:t>
              </a:r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, дом </a:t>
              </a:r>
              <a:r>
                <a:rPr lang="ru-RU" sz="1200" dirty="0" smtClean="0">
                  <a:solidFill>
                    <a:srgbClr val="000000"/>
                  </a:solidFill>
                  <a:latin typeface="Montserrat-Light"/>
                </a:rPr>
                <a:t>17</a:t>
              </a:r>
            </a:p>
            <a:p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7-я улица Текстильщиков, дом 9, строение 1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43484" y="4357801"/>
              <a:ext cx="414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D25400"/>
                  </a:solidFill>
                  <a:latin typeface="Montserrat-SemiBold"/>
                </a:rPr>
                <a:t>Основное и среднее образование</a:t>
              </a:r>
              <a:r>
                <a:rPr lang="ru-RU" dirty="0">
                  <a:solidFill>
                    <a:srgbClr val="D25400"/>
                  </a:solidFill>
                </a:rPr>
                <a:t>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43484" y="4722567"/>
              <a:ext cx="30873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улица Юных Ленинцев, дом 35, корпус 2</a:t>
              </a:r>
            </a:p>
            <a:p>
              <a:r>
                <a:rPr lang="ru-RU" sz="1200" dirty="0" err="1">
                  <a:solidFill>
                    <a:srgbClr val="000000"/>
                  </a:solidFill>
                  <a:latin typeface="Montserrat-Light"/>
                </a:rPr>
                <a:t>Люблинская</a:t>
              </a:r>
              <a:r>
                <a:rPr lang="ru-RU" sz="1200" dirty="0">
                  <a:solidFill>
                    <a:srgbClr val="000000"/>
                  </a:solidFill>
                  <a:latin typeface="Montserrat-Light"/>
                </a:rPr>
                <a:t> улица, дом 45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474" y="5810595"/>
            <a:ext cx="818612" cy="856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2836" y="531244"/>
            <a:ext cx="6716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Учебные корпуса комплекса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91">
            <a:extLst>
              <a:ext uri="{FF2B5EF4-FFF2-40B4-BE49-F238E27FC236}">
                <a16:creationId xmlns:a16="http://schemas.microsoft.com/office/drawing/2014/main" xmlns="" id="{68B96C2C-F6DC-439D-AB1B-9A5B3D5C3F84}"/>
              </a:ext>
            </a:extLst>
          </p:cNvPr>
          <p:cNvSpPr txBox="1"/>
          <p:nvPr/>
        </p:nvSpPr>
        <p:spPr>
          <a:xfrm>
            <a:off x="4980545" y="3457079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62348" y="1535883"/>
            <a:ext cx="4534431" cy="4803776"/>
            <a:chOff x="3792650" y="1248065"/>
            <a:chExt cx="4534431" cy="4803776"/>
          </a:xfrm>
        </p:grpSpPr>
        <p:grpSp>
          <p:nvGrpSpPr>
            <p:cNvPr id="4" name="组合 31">
              <a:extLst>
                <a:ext uri="{FF2B5EF4-FFF2-40B4-BE49-F238E27FC236}">
                  <a16:creationId xmlns:a16="http://schemas.microsoft.com/office/drawing/2014/main" xmlns="" id="{06EAD5F9-9856-4B33-B1D8-47DCFF02BEBA}"/>
                </a:ext>
              </a:extLst>
            </p:cNvPr>
            <p:cNvGrpSpPr/>
            <p:nvPr/>
          </p:nvGrpSpPr>
          <p:grpSpPr>
            <a:xfrm>
              <a:off x="3792650" y="1248065"/>
              <a:ext cx="4534431" cy="4803776"/>
              <a:chOff x="3419475" y="601663"/>
              <a:chExt cx="5345113" cy="5662613"/>
            </a:xfrm>
          </p:grpSpPr>
          <p:sp>
            <p:nvSpPr>
              <p:cNvPr id="5" name="Freeform 43">
                <a:extLst>
                  <a:ext uri="{FF2B5EF4-FFF2-40B4-BE49-F238E27FC236}">
                    <a16:creationId xmlns:a16="http://schemas.microsoft.com/office/drawing/2014/main" xmlns="" id="{202C0222-5430-448F-8420-16AB57F32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788" y="2909888"/>
                <a:ext cx="7938" cy="793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0 w 1"/>
                  <a:gd name="T19" fmla="*/ 1 h 1"/>
                  <a:gd name="T20" fmla="*/ 0 w 1"/>
                  <a:gd name="T21" fmla="*/ 1 h 1"/>
                  <a:gd name="T22" fmla="*/ 1 w 1"/>
                  <a:gd name="T23" fmla="*/ 1 h 1"/>
                  <a:gd name="T24" fmla="*/ 1 w 1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Freeform 44">
                <a:extLst>
                  <a:ext uri="{FF2B5EF4-FFF2-40B4-BE49-F238E27FC236}">
                    <a16:creationId xmlns:a16="http://schemas.microsoft.com/office/drawing/2014/main" xmlns="" id="{34A544B2-C122-4077-B561-3D18EBD3E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313" y="601663"/>
                <a:ext cx="79375" cy="1366838"/>
              </a:xfrm>
              <a:custGeom>
                <a:avLst/>
                <a:gdLst>
                  <a:gd name="T0" fmla="*/ 0 w 50"/>
                  <a:gd name="T1" fmla="*/ 0 h 861"/>
                  <a:gd name="T2" fmla="*/ 0 w 50"/>
                  <a:gd name="T3" fmla="*/ 314 h 861"/>
                  <a:gd name="T4" fmla="*/ 50 w 50"/>
                  <a:gd name="T5" fmla="*/ 861 h 861"/>
                  <a:gd name="T6" fmla="*/ 50 w 50"/>
                  <a:gd name="T7" fmla="*/ 643 h 861"/>
                  <a:gd name="T8" fmla="*/ 0 w 50"/>
                  <a:gd name="T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61">
                    <a:moveTo>
                      <a:pt x="0" y="0"/>
                    </a:moveTo>
                    <a:lnTo>
                      <a:pt x="0" y="314"/>
                    </a:lnTo>
                    <a:lnTo>
                      <a:pt x="50" y="861"/>
                    </a:lnTo>
                    <a:lnTo>
                      <a:pt x="50" y="6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9F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Freeform 45">
                <a:extLst>
                  <a:ext uri="{FF2B5EF4-FFF2-40B4-BE49-F238E27FC236}">
                    <a16:creationId xmlns:a16="http://schemas.microsoft.com/office/drawing/2014/main" xmlns="" id="{AC51B6E8-CD0F-422A-8E5A-3E9C2CE94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513" y="1055688"/>
                <a:ext cx="638175" cy="1223963"/>
              </a:xfrm>
              <a:custGeom>
                <a:avLst/>
                <a:gdLst>
                  <a:gd name="T0" fmla="*/ 58 w 72"/>
                  <a:gd name="T1" fmla="*/ 3 h 138"/>
                  <a:gd name="T2" fmla="*/ 48 w 72"/>
                  <a:gd name="T3" fmla="*/ 0 h 138"/>
                  <a:gd name="T4" fmla="*/ 37 w 72"/>
                  <a:gd name="T5" fmla="*/ 0 h 138"/>
                  <a:gd name="T6" fmla="*/ 32 w 72"/>
                  <a:gd name="T7" fmla="*/ 1 h 138"/>
                  <a:gd name="T8" fmla="*/ 31 w 72"/>
                  <a:gd name="T9" fmla="*/ 2 h 138"/>
                  <a:gd name="T10" fmla="*/ 26 w 72"/>
                  <a:gd name="T11" fmla="*/ 3 h 138"/>
                  <a:gd name="T12" fmla="*/ 21 w 72"/>
                  <a:gd name="T13" fmla="*/ 6 h 138"/>
                  <a:gd name="T14" fmla="*/ 20 w 72"/>
                  <a:gd name="T15" fmla="*/ 6 h 138"/>
                  <a:gd name="T16" fmla="*/ 16 w 72"/>
                  <a:gd name="T17" fmla="*/ 9 h 138"/>
                  <a:gd name="T18" fmla="*/ 12 w 72"/>
                  <a:gd name="T19" fmla="*/ 13 h 138"/>
                  <a:gd name="T20" fmla="*/ 12 w 72"/>
                  <a:gd name="T21" fmla="*/ 13 h 138"/>
                  <a:gd name="T22" fmla="*/ 8 w 72"/>
                  <a:gd name="T23" fmla="*/ 17 h 138"/>
                  <a:gd name="T24" fmla="*/ 6 w 72"/>
                  <a:gd name="T25" fmla="*/ 21 h 138"/>
                  <a:gd name="T26" fmla="*/ 5 w 72"/>
                  <a:gd name="T27" fmla="*/ 22 h 138"/>
                  <a:gd name="T28" fmla="*/ 4 w 72"/>
                  <a:gd name="T29" fmla="*/ 25 h 138"/>
                  <a:gd name="T30" fmla="*/ 3 w 72"/>
                  <a:gd name="T31" fmla="*/ 26 h 138"/>
                  <a:gd name="T32" fmla="*/ 3 w 72"/>
                  <a:gd name="T33" fmla="*/ 26 h 138"/>
                  <a:gd name="T34" fmla="*/ 2 w 72"/>
                  <a:gd name="T35" fmla="*/ 30 h 138"/>
                  <a:gd name="T36" fmla="*/ 1 w 72"/>
                  <a:gd name="T37" fmla="*/ 33 h 138"/>
                  <a:gd name="T38" fmla="*/ 1 w 72"/>
                  <a:gd name="T39" fmla="*/ 34 h 138"/>
                  <a:gd name="T40" fmla="*/ 0 w 72"/>
                  <a:gd name="T41" fmla="*/ 36 h 138"/>
                  <a:gd name="T42" fmla="*/ 0 w 72"/>
                  <a:gd name="T43" fmla="*/ 38 h 138"/>
                  <a:gd name="T44" fmla="*/ 0 w 72"/>
                  <a:gd name="T45" fmla="*/ 40 h 138"/>
                  <a:gd name="T46" fmla="*/ 0 w 72"/>
                  <a:gd name="T47" fmla="*/ 42 h 138"/>
                  <a:gd name="T48" fmla="*/ 0 w 72"/>
                  <a:gd name="T49" fmla="*/ 42 h 138"/>
                  <a:gd name="T50" fmla="*/ 0 w 72"/>
                  <a:gd name="T51" fmla="*/ 44 h 138"/>
                  <a:gd name="T52" fmla="*/ 0 w 72"/>
                  <a:gd name="T53" fmla="*/ 46 h 138"/>
                  <a:gd name="T54" fmla="*/ 0 w 72"/>
                  <a:gd name="T55" fmla="*/ 46 h 138"/>
                  <a:gd name="T56" fmla="*/ 0 w 72"/>
                  <a:gd name="T57" fmla="*/ 48 h 138"/>
                  <a:gd name="T58" fmla="*/ 0 w 72"/>
                  <a:gd name="T59" fmla="*/ 49 h 138"/>
                  <a:gd name="T60" fmla="*/ 1 w 72"/>
                  <a:gd name="T61" fmla="*/ 50 h 138"/>
                  <a:gd name="T62" fmla="*/ 1 w 72"/>
                  <a:gd name="T63" fmla="*/ 53 h 138"/>
                  <a:gd name="T64" fmla="*/ 1 w 72"/>
                  <a:gd name="T65" fmla="*/ 53 h 138"/>
                  <a:gd name="T66" fmla="*/ 2 w 72"/>
                  <a:gd name="T67" fmla="*/ 56 h 138"/>
                  <a:gd name="T68" fmla="*/ 30 w 72"/>
                  <a:gd name="T69" fmla="*/ 136 h 138"/>
                  <a:gd name="T70" fmla="*/ 29 w 72"/>
                  <a:gd name="T71" fmla="*/ 133 h 138"/>
                  <a:gd name="T72" fmla="*/ 29 w 72"/>
                  <a:gd name="T73" fmla="*/ 131 h 138"/>
                  <a:gd name="T74" fmla="*/ 29 w 72"/>
                  <a:gd name="T75" fmla="*/ 128 h 138"/>
                  <a:gd name="T76" fmla="*/ 29 w 72"/>
                  <a:gd name="T77" fmla="*/ 125 h 138"/>
                  <a:gd name="T78" fmla="*/ 29 w 72"/>
                  <a:gd name="T79" fmla="*/ 122 h 138"/>
                  <a:gd name="T80" fmla="*/ 31 w 72"/>
                  <a:gd name="T81" fmla="*/ 117 h 138"/>
                  <a:gd name="T82" fmla="*/ 32 w 72"/>
                  <a:gd name="T83" fmla="*/ 114 h 138"/>
                  <a:gd name="T84" fmla="*/ 34 w 72"/>
                  <a:gd name="T85" fmla="*/ 111 h 138"/>
                  <a:gd name="T86" fmla="*/ 37 w 72"/>
                  <a:gd name="T87" fmla="*/ 108 h 138"/>
                  <a:gd name="T88" fmla="*/ 40 w 72"/>
                  <a:gd name="T89" fmla="*/ 106 h 138"/>
                  <a:gd name="T90" fmla="*/ 43 w 72"/>
                  <a:gd name="T91" fmla="*/ 104 h 138"/>
                  <a:gd name="T92" fmla="*/ 46 w 72"/>
                  <a:gd name="T93" fmla="*/ 102 h 138"/>
                  <a:gd name="T94" fmla="*/ 50 w 72"/>
                  <a:gd name="T95" fmla="*/ 100 h 138"/>
                  <a:gd name="T96" fmla="*/ 53 w 72"/>
                  <a:gd name="T97" fmla="*/ 100 h 138"/>
                  <a:gd name="T98" fmla="*/ 58 w 72"/>
                  <a:gd name="T99" fmla="*/ 99 h 138"/>
                  <a:gd name="T100" fmla="*/ 65 w 72"/>
                  <a:gd name="T101" fmla="*/ 100 h 138"/>
                  <a:gd name="T102" fmla="*/ 72 w 72"/>
                  <a:gd name="T103" fmla="*/ 10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38">
                    <a:moveTo>
                      <a:pt x="63" y="5"/>
                    </a:moveTo>
                    <a:cubicBezTo>
                      <a:pt x="62" y="5"/>
                      <a:pt x="60" y="4"/>
                      <a:pt x="58" y="3"/>
                    </a:cubicBezTo>
                    <a:cubicBezTo>
                      <a:pt x="57" y="2"/>
                      <a:pt x="55" y="2"/>
                      <a:pt x="53" y="1"/>
                    </a:cubicBezTo>
                    <a:cubicBezTo>
                      <a:pt x="52" y="1"/>
                      <a:pt x="50" y="1"/>
                      <a:pt x="48" y="0"/>
                    </a:cubicBezTo>
                    <a:cubicBezTo>
                      <a:pt x="46" y="0"/>
                      <a:pt x="44" y="0"/>
                      <a:pt x="42" y="0"/>
                    </a:cubicBezTo>
                    <a:cubicBezTo>
                      <a:pt x="41" y="0"/>
                      <a:pt x="39" y="0"/>
                      <a:pt x="37" y="0"/>
                    </a:cubicBezTo>
                    <a:cubicBezTo>
                      <a:pt x="37" y="0"/>
                      <a:pt x="36" y="1"/>
                      <a:pt x="36" y="1"/>
                    </a:cubicBezTo>
                    <a:cubicBezTo>
                      <a:pt x="34" y="1"/>
                      <a:pt x="33" y="1"/>
                      <a:pt x="32" y="1"/>
                    </a:cubicBezTo>
                    <a:cubicBezTo>
                      <a:pt x="32" y="1"/>
                      <a:pt x="31" y="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29" y="2"/>
                      <a:pt x="27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4"/>
                      <a:pt x="23" y="5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19" y="7"/>
                      <a:pt x="18" y="8"/>
                      <a:pt x="17" y="8"/>
                    </a:cubicBezTo>
                    <a:cubicBezTo>
                      <a:pt x="17" y="9"/>
                      <a:pt x="16" y="9"/>
                      <a:pt x="16" y="9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4"/>
                      <a:pt x="10" y="15"/>
                      <a:pt x="9" y="16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7" y="18"/>
                      <a:pt x="7" y="19"/>
                      <a:pt x="6" y="2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4" y="24"/>
                      <a:pt x="4" y="25"/>
                    </a:cubicBezTo>
                    <a:cubicBezTo>
                      <a:pt x="4" y="25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2" y="28"/>
                      <a:pt x="2" y="28"/>
                    </a:cubicBezTo>
                    <a:cubicBezTo>
                      <a:pt x="2" y="29"/>
                      <a:pt x="2" y="29"/>
                      <a:pt x="2" y="30"/>
                    </a:cubicBezTo>
                    <a:cubicBezTo>
                      <a:pt x="2" y="30"/>
                      <a:pt x="1" y="31"/>
                      <a:pt x="1" y="31"/>
                    </a:cubicBezTo>
                    <a:cubicBezTo>
                      <a:pt x="1" y="32"/>
                      <a:pt x="1" y="32"/>
                      <a:pt x="1" y="33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0" y="35"/>
                    </a:cubicBezTo>
                    <a:cubicBezTo>
                      <a:pt x="0" y="35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39"/>
                      <a:pt x="0" y="40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0" y="44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1" y="50"/>
                    </a:cubicBezTo>
                    <a:cubicBezTo>
                      <a:pt x="1" y="51"/>
                      <a:pt x="1" y="52"/>
                      <a:pt x="1" y="52"/>
                    </a:cubicBezTo>
                    <a:cubicBezTo>
                      <a:pt x="1" y="52"/>
                      <a:pt x="1" y="53"/>
                      <a:pt x="1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3"/>
                      <a:pt x="1" y="54"/>
                      <a:pt x="1" y="54"/>
                    </a:cubicBezTo>
                    <a:cubicBezTo>
                      <a:pt x="2" y="55"/>
                      <a:pt x="2" y="56"/>
                      <a:pt x="2" y="5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7"/>
                      <a:pt x="30" y="136"/>
                      <a:pt x="30" y="136"/>
                    </a:cubicBezTo>
                    <a:cubicBezTo>
                      <a:pt x="30" y="136"/>
                      <a:pt x="29" y="135"/>
                      <a:pt x="29" y="135"/>
                    </a:cubicBezTo>
                    <a:cubicBezTo>
                      <a:pt x="29" y="135"/>
                      <a:pt x="29" y="134"/>
                      <a:pt x="29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2"/>
                      <a:pt x="29" y="132"/>
                      <a:pt x="29" y="131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30"/>
                      <a:pt x="29" y="129"/>
                      <a:pt x="29" y="128"/>
                    </a:cubicBezTo>
                    <a:cubicBezTo>
                      <a:pt x="29" y="127"/>
                      <a:pt x="29" y="126"/>
                      <a:pt x="29" y="125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9" y="124"/>
                      <a:pt x="29" y="123"/>
                      <a:pt x="29" y="123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30" y="121"/>
                      <a:pt x="30" y="119"/>
                      <a:pt x="31" y="117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1" y="116"/>
                      <a:pt x="32" y="115"/>
                      <a:pt x="32" y="115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3" y="114"/>
                      <a:pt x="33" y="113"/>
                    </a:cubicBezTo>
                    <a:cubicBezTo>
                      <a:pt x="33" y="112"/>
                      <a:pt x="34" y="112"/>
                      <a:pt x="34" y="111"/>
                    </a:cubicBezTo>
                    <a:cubicBezTo>
                      <a:pt x="35" y="111"/>
                      <a:pt x="35" y="111"/>
                      <a:pt x="35" y="110"/>
                    </a:cubicBezTo>
                    <a:cubicBezTo>
                      <a:pt x="36" y="109"/>
                      <a:pt x="36" y="109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8" y="107"/>
                      <a:pt x="39" y="106"/>
                      <a:pt x="40" y="106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41" y="104"/>
                      <a:pt x="42" y="104"/>
                      <a:pt x="43" y="10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4" y="103"/>
                      <a:pt x="45" y="102"/>
                      <a:pt x="46" y="102"/>
                    </a:cubicBezTo>
                    <a:cubicBezTo>
                      <a:pt x="46" y="102"/>
                      <a:pt x="46" y="102"/>
                      <a:pt x="46" y="102"/>
                    </a:cubicBezTo>
                    <a:cubicBezTo>
                      <a:pt x="47" y="101"/>
                      <a:pt x="49" y="101"/>
                      <a:pt x="50" y="100"/>
                    </a:cubicBezTo>
                    <a:cubicBezTo>
                      <a:pt x="50" y="100"/>
                      <a:pt x="50" y="100"/>
                      <a:pt x="51" y="100"/>
                    </a:cubicBezTo>
                    <a:cubicBezTo>
                      <a:pt x="51" y="100"/>
                      <a:pt x="52" y="100"/>
                      <a:pt x="53" y="100"/>
                    </a:cubicBezTo>
                    <a:cubicBezTo>
                      <a:pt x="54" y="100"/>
                      <a:pt x="54" y="100"/>
                      <a:pt x="54" y="99"/>
                    </a:cubicBezTo>
                    <a:cubicBezTo>
                      <a:pt x="55" y="99"/>
                      <a:pt x="57" y="99"/>
                      <a:pt x="58" y="99"/>
                    </a:cubicBezTo>
                    <a:cubicBezTo>
                      <a:pt x="59" y="99"/>
                      <a:pt x="60" y="99"/>
                      <a:pt x="62" y="99"/>
                    </a:cubicBezTo>
                    <a:cubicBezTo>
                      <a:pt x="63" y="100"/>
                      <a:pt x="64" y="100"/>
                      <a:pt x="65" y="100"/>
                    </a:cubicBezTo>
                    <a:cubicBezTo>
                      <a:pt x="66" y="100"/>
                      <a:pt x="68" y="101"/>
                      <a:pt x="69" y="101"/>
                    </a:cubicBezTo>
                    <a:cubicBezTo>
                      <a:pt x="70" y="102"/>
                      <a:pt x="71" y="102"/>
                      <a:pt x="72" y="103"/>
                    </a:cubicBez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2C9F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Freeform 46">
                <a:extLst>
                  <a:ext uri="{FF2B5EF4-FFF2-40B4-BE49-F238E27FC236}">
                    <a16:creationId xmlns:a16="http://schemas.microsoft.com/office/drawing/2014/main" xmlns="" id="{264496CC-6A43-45AC-8073-C9DACFCB3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425" y="1525588"/>
                <a:ext cx="612775" cy="887413"/>
              </a:xfrm>
              <a:custGeom>
                <a:avLst/>
                <a:gdLst>
                  <a:gd name="T0" fmla="*/ 62 w 69"/>
                  <a:gd name="T1" fmla="*/ 14 h 100"/>
                  <a:gd name="T2" fmla="*/ 61 w 69"/>
                  <a:gd name="T3" fmla="*/ 15 h 100"/>
                  <a:gd name="T4" fmla="*/ 59 w 69"/>
                  <a:gd name="T5" fmla="*/ 17 h 100"/>
                  <a:gd name="T6" fmla="*/ 58 w 69"/>
                  <a:gd name="T7" fmla="*/ 18 h 100"/>
                  <a:gd name="T8" fmla="*/ 56 w 69"/>
                  <a:gd name="T9" fmla="*/ 19 h 100"/>
                  <a:gd name="T10" fmla="*/ 51 w 69"/>
                  <a:gd name="T11" fmla="*/ 22 h 100"/>
                  <a:gd name="T12" fmla="*/ 46 w 69"/>
                  <a:gd name="T13" fmla="*/ 24 h 100"/>
                  <a:gd name="T14" fmla="*/ 41 w 69"/>
                  <a:gd name="T15" fmla="*/ 25 h 100"/>
                  <a:gd name="T16" fmla="*/ 35 w 69"/>
                  <a:gd name="T17" fmla="*/ 26 h 100"/>
                  <a:gd name="T18" fmla="*/ 24 w 69"/>
                  <a:gd name="T19" fmla="*/ 24 h 100"/>
                  <a:gd name="T20" fmla="*/ 13 w 69"/>
                  <a:gd name="T21" fmla="*/ 19 h 100"/>
                  <a:gd name="T22" fmla="*/ 6 w 69"/>
                  <a:gd name="T23" fmla="*/ 11 h 100"/>
                  <a:gd name="T24" fmla="*/ 0 w 69"/>
                  <a:gd name="T25" fmla="*/ 0 h 100"/>
                  <a:gd name="T26" fmla="*/ 15 w 69"/>
                  <a:gd name="T27" fmla="*/ 46 h 100"/>
                  <a:gd name="T28" fmla="*/ 16 w 69"/>
                  <a:gd name="T29" fmla="*/ 49 h 100"/>
                  <a:gd name="T30" fmla="*/ 27 w 69"/>
                  <a:gd name="T31" fmla="*/ 83 h 100"/>
                  <a:gd name="T32" fmla="*/ 30 w 69"/>
                  <a:gd name="T33" fmla="*/ 90 h 100"/>
                  <a:gd name="T34" fmla="*/ 36 w 69"/>
                  <a:gd name="T35" fmla="*/ 95 h 100"/>
                  <a:gd name="T36" fmla="*/ 43 w 69"/>
                  <a:gd name="T37" fmla="*/ 99 h 100"/>
                  <a:gd name="T38" fmla="*/ 51 w 69"/>
                  <a:gd name="T39" fmla="*/ 100 h 100"/>
                  <a:gd name="T40" fmla="*/ 55 w 69"/>
                  <a:gd name="T41" fmla="*/ 100 h 100"/>
                  <a:gd name="T42" fmla="*/ 58 w 69"/>
                  <a:gd name="T43" fmla="*/ 99 h 100"/>
                  <a:gd name="T44" fmla="*/ 62 w 69"/>
                  <a:gd name="T45" fmla="*/ 98 h 100"/>
                  <a:gd name="T46" fmla="*/ 65 w 69"/>
                  <a:gd name="T47" fmla="*/ 96 h 100"/>
                  <a:gd name="T48" fmla="*/ 66 w 69"/>
                  <a:gd name="T49" fmla="*/ 95 h 100"/>
                  <a:gd name="T50" fmla="*/ 67 w 69"/>
                  <a:gd name="T51" fmla="*/ 94 h 100"/>
                  <a:gd name="T52" fmla="*/ 68 w 69"/>
                  <a:gd name="T53" fmla="*/ 93 h 100"/>
                  <a:gd name="T54" fmla="*/ 69 w 69"/>
                  <a:gd name="T55" fmla="*/ 92 h 100"/>
                  <a:gd name="T56" fmla="*/ 62 w 69"/>
                  <a:gd name="T57" fmla="*/ 1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9" h="100">
                    <a:moveTo>
                      <a:pt x="62" y="14"/>
                    </a:moveTo>
                    <a:cubicBezTo>
                      <a:pt x="62" y="14"/>
                      <a:pt x="61" y="15"/>
                      <a:pt x="61" y="15"/>
                    </a:cubicBezTo>
                    <a:cubicBezTo>
                      <a:pt x="60" y="16"/>
                      <a:pt x="60" y="16"/>
                      <a:pt x="59" y="17"/>
                    </a:cubicBezTo>
                    <a:cubicBezTo>
                      <a:pt x="59" y="17"/>
                      <a:pt x="58" y="17"/>
                      <a:pt x="58" y="18"/>
                    </a:cubicBezTo>
                    <a:cubicBezTo>
                      <a:pt x="57" y="18"/>
                      <a:pt x="57" y="19"/>
                      <a:pt x="56" y="19"/>
                    </a:cubicBezTo>
                    <a:cubicBezTo>
                      <a:pt x="55" y="20"/>
                      <a:pt x="53" y="21"/>
                      <a:pt x="51" y="22"/>
                    </a:cubicBezTo>
                    <a:cubicBezTo>
                      <a:pt x="50" y="23"/>
                      <a:pt x="48" y="23"/>
                      <a:pt x="46" y="24"/>
                    </a:cubicBezTo>
                    <a:cubicBezTo>
                      <a:pt x="45" y="24"/>
                      <a:pt x="43" y="25"/>
                      <a:pt x="41" y="25"/>
                    </a:cubicBezTo>
                    <a:cubicBezTo>
                      <a:pt x="39" y="25"/>
                      <a:pt x="37" y="26"/>
                      <a:pt x="35" y="26"/>
                    </a:cubicBezTo>
                    <a:cubicBezTo>
                      <a:pt x="31" y="26"/>
                      <a:pt x="27" y="25"/>
                      <a:pt x="24" y="24"/>
                    </a:cubicBezTo>
                    <a:cubicBezTo>
                      <a:pt x="20" y="23"/>
                      <a:pt x="17" y="21"/>
                      <a:pt x="13" y="19"/>
                    </a:cubicBezTo>
                    <a:cubicBezTo>
                      <a:pt x="10" y="16"/>
                      <a:pt x="8" y="14"/>
                      <a:pt x="6" y="11"/>
                    </a:cubicBezTo>
                    <a:cubicBezTo>
                      <a:pt x="3" y="8"/>
                      <a:pt x="2" y="4"/>
                      <a:pt x="0" y="0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7"/>
                      <a:pt x="16" y="48"/>
                      <a:pt x="16" y="49"/>
                    </a:cubicBezTo>
                    <a:cubicBezTo>
                      <a:pt x="20" y="61"/>
                      <a:pt x="23" y="72"/>
                      <a:pt x="27" y="83"/>
                    </a:cubicBezTo>
                    <a:cubicBezTo>
                      <a:pt x="28" y="85"/>
                      <a:pt x="29" y="88"/>
                      <a:pt x="30" y="90"/>
                    </a:cubicBezTo>
                    <a:cubicBezTo>
                      <a:pt x="32" y="92"/>
                      <a:pt x="34" y="94"/>
                      <a:pt x="36" y="95"/>
                    </a:cubicBezTo>
                    <a:cubicBezTo>
                      <a:pt x="38" y="97"/>
                      <a:pt x="40" y="98"/>
                      <a:pt x="43" y="99"/>
                    </a:cubicBezTo>
                    <a:cubicBezTo>
                      <a:pt x="45" y="100"/>
                      <a:pt x="48" y="100"/>
                      <a:pt x="51" y="100"/>
                    </a:cubicBezTo>
                    <a:cubicBezTo>
                      <a:pt x="52" y="100"/>
                      <a:pt x="53" y="100"/>
                      <a:pt x="55" y="100"/>
                    </a:cubicBezTo>
                    <a:cubicBezTo>
                      <a:pt x="56" y="100"/>
                      <a:pt x="57" y="99"/>
                      <a:pt x="58" y="99"/>
                    </a:cubicBezTo>
                    <a:cubicBezTo>
                      <a:pt x="60" y="99"/>
                      <a:pt x="61" y="98"/>
                      <a:pt x="62" y="98"/>
                    </a:cubicBezTo>
                    <a:cubicBezTo>
                      <a:pt x="63" y="97"/>
                      <a:pt x="64" y="96"/>
                      <a:pt x="65" y="96"/>
                    </a:cubicBezTo>
                    <a:cubicBezTo>
                      <a:pt x="65" y="95"/>
                      <a:pt x="66" y="95"/>
                      <a:pt x="66" y="95"/>
                    </a:cubicBezTo>
                    <a:cubicBezTo>
                      <a:pt x="66" y="95"/>
                      <a:pt x="67" y="94"/>
                      <a:pt x="67" y="94"/>
                    </a:cubicBezTo>
                    <a:cubicBezTo>
                      <a:pt x="67" y="94"/>
                      <a:pt x="68" y="93"/>
                      <a:pt x="68" y="93"/>
                    </a:cubicBezTo>
                    <a:cubicBezTo>
                      <a:pt x="68" y="93"/>
                      <a:pt x="69" y="92"/>
                      <a:pt x="69" y="92"/>
                    </a:cubicBezTo>
                    <a:lnTo>
                      <a:pt x="62" y="14"/>
                    </a:lnTo>
                    <a:close/>
                  </a:path>
                </a:pathLst>
              </a:custGeom>
              <a:solidFill>
                <a:srgbClr val="B7B6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47">
                <a:extLst>
                  <a:ext uri="{FF2B5EF4-FFF2-40B4-BE49-F238E27FC236}">
                    <a16:creationId xmlns:a16="http://schemas.microsoft.com/office/drawing/2014/main" xmlns="" id="{E36830CA-875B-4D35-A096-ECB49875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5" y="3025775"/>
                <a:ext cx="549275" cy="274638"/>
              </a:xfrm>
              <a:custGeom>
                <a:avLst/>
                <a:gdLst>
                  <a:gd name="T0" fmla="*/ 14 w 62"/>
                  <a:gd name="T1" fmla="*/ 0 h 31"/>
                  <a:gd name="T2" fmla="*/ 13 w 62"/>
                  <a:gd name="T3" fmla="*/ 0 h 31"/>
                  <a:gd name="T4" fmla="*/ 11 w 62"/>
                  <a:gd name="T5" fmla="*/ 1 h 31"/>
                  <a:gd name="T6" fmla="*/ 7 w 62"/>
                  <a:gd name="T7" fmla="*/ 2 h 31"/>
                  <a:gd name="T8" fmla="*/ 4 w 62"/>
                  <a:gd name="T9" fmla="*/ 3 h 31"/>
                  <a:gd name="T10" fmla="*/ 3 w 62"/>
                  <a:gd name="T11" fmla="*/ 3 h 31"/>
                  <a:gd name="T12" fmla="*/ 2 w 62"/>
                  <a:gd name="T13" fmla="*/ 3 h 31"/>
                  <a:gd name="T14" fmla="*/ 1 w 62"/>
                  <a:gd name="T15" fmla="*/ 2 h 31"/>
                  <a:gd name="T16" fmla="*/ 0 w 62"/>
                  <a:gd name="T17" fmla="*/ 2 h 31"/>
                  <a:gd name="T18" fmla="*/ 53 w 62"/>
                  <a:gd name="T19" fmla="*/ 31 h 31"/>
                  <a:gd name="T20" fmla="*/ 53 w 62"/>
                  <a:gd name="T21" fmla="*/ 31 h 31"/>
                  <a:gd name="T22" fmla="*/ 54 w 62"/>
                  <a:gd name="T23" fmla="*/ 31 h 31"/>
                  <a:gd name="T24" fmla="*/ 55 w 62"/>
                  <a:gd name="T25" fmla="*/ 31 h 31"/>
                  <a:gd name="T26" fmla="*/ 55 w 62"/>
                  <a:gd name="T27" fmla="*/ 31 h 31"/>
                  <a:gd name="T28" fmla="*/ 58 w 62"/>
                  <a:gd name="T29" fmla="*/ 31 h 31"/>
                  <a:gd name="T30" fmla="*/ 60 w 62"/>
                  <a:gd name="T31" fmla="*/ 30 h 31"/>
                  <a:gd name="T32" fmla="*/ 62 w 62"/>
                  <a:gd name="T33" fmla="*/ 29 h 31"/>
                  <a:gd name="T34" fmla="*/ 62 w 62"/>
                  <a:gd name="T35" fmla="*/ 29 h 31"/>
                  <a:gd name="T36" fmla="*/ 14 w 62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31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2"/>
                      <a:pt x="9" y="2"/>
                      <a:pt x="7" y="2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1"/>
                      <a:pt x="35" y="2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6" y="31"/>
                      <a:pt x="57" y="31"/>
                      <a:pt x="58" y="31"/>
                    </a:cubicBezTo>
                    <a:cubicBezTo>
                      <a:pt x="59" y="31"/>
                      <a:pt x="59" y="30"/>
                      <a:pt x="60" y="30"/>
                    </a:cubicBezTo>
                    <a:cubicBezTo>
                      <a:pt x="61" y="30"/>
                      <a:pt x="61" y="30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48">
                <a:extLst>
                  <a:ext uri="{FF2B5EF4-FFF2-40B4-BE49-F238E27FC236}">
                    <a16:creationId xmlns:a16="http://schemas.microsoft.com/office/drawing/2014/main" xmlns="" id="{8221E2B0-C51E-44A6-81F2-3F6F9B43C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313" y="1755775"/>
                <a:ext cx="79375" cy="1527175"/>
              </a:xfrm>
              <a:custGeom>
                <a:avLst/>
                <a:gdLst>
                  <a:gd name="T0" fmla="*/ 0 w 50"/>
                  <a:gd name="T1" fmla="*/ 0 h 962"/>
                  <a:gd name="T2" fmla="*/ 0 w 50"/>
                  <a:gd name="T3" fmla="*/ 749 h 962"/>
                  <a:gd name="T4" fmla="*/ 0 w 50"/>
                  <a:gd name="T5" fmla="*/ 772 h 962"/>
                  <a:gd name="T6" fmla="*/ 0 w 50"/>
                  <a:gd name="T7" fmla="*/ 794 h 962"/>
                  <a:gd name="T8" fmla="*/ 50 w 50"/>
                  <a:gd name="T9" fmla="*/ 962 h 962"/>
                  <a:gd name="T10" fmla="*/ 50 w 50"/>
                  <a:gd name="T11" fmla="*/ 945 h 962"/>
                  <a:gd name="T12" fmla="*/ 50 w 50"/>
                  <a:gd name="T13" fmla="*/ 928 h 962"/>
                  <a:gd name="T14" fmla="*/ 50 w 50"/>
                  <a:gd name="T15" fmla="*/ 414 h 962"/>
                  <a:gd name="T16" fmla="*/ 0 w 50"/>
                  <a:gd name="T17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962">
                    <a:moveTo>
                      <a:pt x="0" y="0"/>
                    </a:moveTo>
                    <a:lnTo>
                      <a:pt x="0" y="749"/>
                    </a:lnTo>
                    <a:lnTo>
                      <a:pt x="0" y="772"/>
                    </a:lnTo>
                    <a:lnTo>
                      <a:pt x="0" y="794"/>
                    </a:lnTo>
                    <a:lnTo>
                      <a:pt x="50" y="962"/>
                    </a:lnTo>
                    <a:lnTo>
                      <a:pt x="50" y="945"/>
                    </a:lnTo>
                    <a:lnTo>
                      <a:pt x="50" y="928"/>
                    </a:lnTo>
                    <a:lnTo>
                      <a:pt x="50" y="4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9F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49">
                <a:extLst>
                  <a:ext uri="{FF2B5EF4-FFF2-40B4-BE49-F238E27FC236}">
                    <a16:creationId xmlns:a16="http://schemas.microsoft.com/office/drawing/2014/main" xmlns="" id="{1F748D11-48AA-40E2-AC42-1668EAD52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788" y="2447925"/>
                <a:ext cx="327025" cy="469900"/>
              </a:xfrm>
              <a:custGeom>
                <a:avLst/>
                <a:gdLst>
                  <a:gd name="T0" fmla="*/ 37 w 37"/>
                  <a:gd name="T1" fmla="*/ 0 h 53"/>
                  <a:gd name="T2" fmla="*/ 37 w 37"/>
                  <a:gd name="T3" fmla="*/ 0 h 53"/>
                  <a:gd name="T4" fmla="*/ 37 w 37"/>
                  <a:gd name="T5" fmla="*/ 0 h 53"/>
                  <a:gd name="T6" fmla="*/ 37 w 37"/>
                  <a:gd name="T7" fmla="*/ 0 h 53"/>
                  <a:gd name="T8" fmla="*/ 37 w 37"/>
                  <a:gd name="T9" fmla="*/ 0 h 53"/>
                  <a:gd name="T10" fmla="*/ 37 w 37"/>
                  <a:gd name="T11" fmla="*/ 1 h 53"/>
                  <a:gd name="T12" fmla="*/ 35 w 37"/>
                  <a:gd name="T13" fmla="*/ 2 h 53"/>
                  <a:gd name="T14" fmla="*/ 34 w 37"/>
                  <a:gd name="T15" fmla="*/ 3 h 53"/>
                  <a:gd name="T16" fmla="*/ 34 w 37"/>
                  <a:gd name="T17" fmla="*/ 3 h 53"/>
                  <a:gd name="T18" fmla="*/ 34 w 37"/>
                  <a:gd name="T19" fmla="*/ 4 h 53"/>
                  <a:gd name="T20" fmla="*/ 33 w 37"/>
                  <a:gd name="T21" fmla="*/ 4 h 53"/>
                  <a:gd name="T22" fmla="*/ 33 w 37"/>
                  <a:gd name="T23" fmla="*/ 5 h 53"/>
                  <a:gd name="T24" fmla="*/ 33 w 37"/>
                  <a:gd name="T25" fmla="*/ 5 h 53"/>
                  <a:gd name="T26" fmla="*/ 0 w 37"/>
                  <a:gd name="T27" fmla="*/ 53 h 53"/>
                  <a:gd name="T28" fmla="*/ 0 w 37"/>
                  <a:gd name="T29" fmla="*/ 53 h 53"/>
                  <a:gd name="T30" fmla="*/ 0 w 37"/>
                  <a:gd name="T31" fmla="*/ 53 h 53"/>
                  <a:gd name="T32" fmla="*/ 0 w 37"/>
                  <a:gd name="T33" fmla="*/ 53 h 53"/>
                  <a:gd name="T34" fmla="*/ 1 w 37"/>
                  <a:gd name="T35" fmla="*/ 52 h 53"/>
                  <a:gd name="T36" fmla="*/ 2 w 37"/>
                  <a:gd name="T37" fmla="*/ 52 h 53"/>
                  <a:gd name="T38" fmla="*/ 3 w 37"/>
                  <a:gd name="T39" fmla="*/ 50 h 53"/>
                  <a:gd name="T40" fmla="*/ 3 w 37"/>
                  <a:gd name="T41" fmla="*/ 50 h 53"/>
                  <a:gd name="T42" fmla="*/ 3 w 37"/>
                  <a:gd name="T43" fmla="*/ 50 h 53"/>
                  <a:gd name="T44" fmla="*/ 3 w 37"/>
                  <a:gd name="T45" fmla="*/ 50 h 53"/>
                  <a:gd name="T46" fmla="*/ 3 w 37"/>
                  <a:gd name="T47" fmla="*/ 50 h 53"/>
                  <a:gd name="T48" fmla="*/ 6 w 37"/>
                  <a:gd name="T49" fmla="*/ 46 h 53"/>
                  <a:gd name="T50" fmla="*/ 19 w 37"/>
                  <a:gd name="T51" fmla="*/ 26 h 53"/>
                  <a:gd name="T52" fmla="*/ 37 w 37"/>
                  <a:gd name="T5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53"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1"/>
                      <a:pt x="36" y="2"/>
                      <a:pt x="35" y="2"/>
                    </a:cubicBezTo>
                    <a:cubicBezTo>
                      <a:pt x="35" y="3"/>
                      <a:pt x="35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3"/>
                      <a:pt x="34" y="4"/>
                      <a:pt x="34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1" y="52"/>
                    </a:cubicBezTo>
                    <a:cubicBezTo>
                      <a:pt x="1" y="52"/>
                      <a:pt x="1" y="52"/>
                      <a:pt x="2" y="52"/>
                    </a:cubicBezTo>
                    <a:cubicBezTo>
                      <a:pt x="2" y="51"/>
                      <a:pt x="2" y="51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9"/>
                      <a:pt x="5" y="48"/>
                      <a:pt x="6" y="46"/>
                    </a:cubicBezTo>
                    <a:cubicBezTo>
                      <a:pt x="10" y="40"/>
                      <a:pt x="15" y="33"/>
                      <a:pt x="19" y="26"/>
                    </a:cubicBezTo>
                    <a:cubicBezTo>
                      <a:pt x="25" y="17"/>
                      <a:pt x="31" y="9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50">
                <a:extLst>
                  <a:ext uri="{FF2B5EF4-FFF2-40B4-BE49-F238E27FC236}">
                    <a16:creationId xmlns:a16="http://schemas.microsoft.com/office/drawing/2014/main" xmlns="" id="{A8A9FDB9-0887-4C32-B11E-6FD042D62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788" y="3016250"/>
                <a:ext cx="425450" cy="284163"/>
              </a:xfrm>
              <a:custGeom>
                <a:avLst/>
                <a:gdLst>
                  <a:gd name="T0" fmla="*/ 47 w 48"/>
                  <a:gd name="T1" fmla="*/ 3 h 32"/>
                  <a:gd name="T2" fmla="*/ 46 w 48"/>
                  <a:gd name="T3" fmla="*/ 3 h 32"/>
                  <a:gd name="T4" fmla="*/ 44 w 48"/>
                  <a:gd name="T5" fmla="*/ 3 h 32"/>
                  <a:gd name="T6" fmla="*/ 43 w 48"/>
                  <a:gd name="T7" fmla="*/ 4 h 32"/>
                  <a:gd name="T8" fmla="*/ 39 w 48"/>
                  <a:gd name="T9" fmla="*/ 3 h 32"/>
                  <a:gd name="T10" fmla="*/ 36 w 48"/>
                  <a:gd name="T11" fmla="*/ 2 h 32"/>
                  <a:gd name="T12" fmla="*/ 34 w 48"/>
                  <a:gd name="T13" fmla="*/ 1 h 32"/>
                  <a:gd name="T14" fmla="*/ 33 w 48"/>
                  <a:gd name="T15" fmla="*/ 0 h 32"/>
                  <a:gd name="T16" fmla="*/ 0 w 48"/>
                  <a:gd name="T17" fmla="*/ 30 h 32"/>
                  <a:gd name="T18" fmla="*/ 1 w 48"/>
                  <a:gd name="T19" fmla="*/ 30 h 32"/>
                  <a:gd name="T20" fmla="*/ 2 w 48"/>
                  <a:gd name="T21" fmla="*/ 31 h 32"/>
                  <a:gd name="T22" fmla="*/ 4 w 48"/>
                  <a:gd name="T23" fmla="*/ 32 h 32"/>
                  <a:gd name="T24" fmla="*/ 7 w 48"/>
                  <a:gd name="T25" fmla="*/ 32 h 32"/>
                  <a:gd name="T26" fmla="*/ 8 w 48"/>
                  <a:gd name="T27" fmla="*/ 32 h 32"/>
                  <a:gd name="T28" fmla="*/ 9 w 48"/>
                  <a:gd name="T29" fmla="*/ 32 h 32"/>
                  <a:gd name="T30" fmla="*/ 10 w 48"/>
                  <a:gd name="T31" fmla="*/ 32 h 32"/>
                  <a:gd name="T32" fmla="*/ 10 w 48"/>
                  <a:gd name="T33" fmla="*/ 31 h 32"/>
                  <a:gd name="T34" fmla="*/ 48 w 48"/>
                  <a:gd name="T35" fmla="*/ 2 h 32"/>
                  <a:gd name="T36" fmla="*/ 47 w 48"/>
                  <a:gd name="T37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32">
                    <a:moveTo>
                      <a:pt x="47" y="3"/>
                    </a:move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5" y="3"/>
                      <a:pt x="44" y="3"/>
                    </a:cubicBezTo>
                    <a:cubicBezTo>
                      <a:pt x="44" y="3"/>
                      <a:pt x="43" y="4"/>
                      <a:pt x="43" y="4"/>
                    </a:cubicBezTo>
                    <a:cubicBezTo>
                      <a:pt x="42" y="4"/>
                      <a:pt x="40" y="3"/>
                      <a:pt x="39" y="3"/>
                    </a:cubicBezTo>
                    <a:cubicBezTo>
                      <a:pt x="38" y="3"/>
                      <a:pt x="37" y="2"/>
                      <a:pt x="36" y="2"/>
                    </a:cubicBezTo>
                    <a:cubicBezTo>
                      <a:pt x="35" y="2"/>
                      <a:pt x="34" y="1"/>
                      <a:pt x="34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1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4" y="32"/>
                    </a:cubicBezTo>
                    <a:cubicBezTo>
                      <a:pt x="5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8" y="32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23" y="21"/>
                      <a:pt x="36" y="12"/>
                      <a:pt x="48" y="2"/>
                    </a:cubicBezTo>
                    <a:cubicBezTo>
                      <a:pt x="48" y="2"/>
                      <a:pt x="47" y="2"/>
                      <a:pt x="4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51">
                <a:extLst>
                  <a:ext uri="{FF2B5EF4-FFF2-40B4-BE49-F238E27FC236}">
                    <a16:creationId xmlns:a16="http://schemas.microsoft.com/office/drawing/2014/main" xmlns="" id="{7822B95B-B35B-4A0B-B472-E13D3615D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700" y="2847975"/>
                <a:ext cx="577850" cy="736600"/>
              </a:xfrm>
              <a:custGeom>
                <a:avLst/>
                <a:gdLst>
                  <a:gd name="T0" fmla="*/ 62 w 65"/>
                  <a:gd name="T1" fmla="*/ 26 h 83"/>
                  <a:gd name="T2" fmla="*/ 53 w 65"/>
                  <a:gd name="T3" fmla="*/ 12 h 83"/>
                  <a:gd name="T4" fmla="*/ 39 w 65"/>
                  <a:gd name="T5" fmla="*/ 3 h 83"/>
                  <a:gd name="T6" fmla="*/ 22 w 65"/>
                  <a:gd name="T7" fmla="*/ 0 h 83"/>
                  <a:gd name="T8" fmla="*/ 16 w 65"/>
                  <a:gd name="T9" fmla="*/ 0 h 83"/>
                  <a:gd name="T10" fmla="*/ 11 w 65"/>
                  <a:gd name="T11" fmla="*/ 1 h 83"/>
                  <a:gd name="T12" fmla="*/ 5 w 65"/>
                  <a:gd name="T13" fmla="*/ 3 h 83"/>
                  <a:gd name="T14" fmla="*/ 0 w 65"/>
                  <a:gd name="T15" fmla="*/ 6 h 83"/>
                  <a:gd name="T16" fmla="*/ 7 w 65"/>
                  <a:gd name="T17" fmla="*/ 40 h 83"/>
                  <a:gd name="T18" fmla="*/ 11 w 65"/>
                  <a:gd name="T19" fmla="*/ 38 h 83"/>
                  <a:gd name="T20" fmla="*/ 14 w 65"/>
                  <a:gd name="T21" fmla="*/ 37 h 83"/>
                  <a:gd name="T22" fmla="*/ 18 w 65"/>
                  <a:gd name="T23" fmla="*/ 36 h 83"/>
                  <a:gd name="T24" fmla="*/ 22 w 65"/>
                  <a:gd name="T25" fmla="*/ 36 h 83"/>
                  <a:gd name="T26" fmla="*/ 34 w 65"/>
                  <a:gd name="T27" fmla="*/ 38 h 83"/>
                  <a:gd name="T28" fmla="*/ 43 w 65"/>
                  <a:gd name="T29" fmla="*/ 44 h 83"/>
                  <a:gd name="T30" fmla="*/ 49 w 65"/>
                  <a:gd name="T31" fmla="*/ 53 h 83"/>
                  <a:gd name="T32" fmla="*/ 52 w 65"/>
                  <a:gd name="T33" fmla="*/ 65 h 83"/>
                  <a:gd name="T34" fmla="*/ 51 w 65"/>
                  <a:gd name="T35" fmla="*/ 70 h 83"/>
                  <a:gd name="T36" fmla="*/ 50 w 65"/>
                  <a:gd name="T37" fmla="*/ 74 h 83"/>
                  <a:gd name="T38" fmla="*/ 48 w 65"/>
                  <a:gd name="T39" fmla="*/ 79 h 83"/>
                  <a:gd name="T40" fmla="*/ 46 w 65"/>
                  <a:gd name="T41" fmla="*/ 83 h 83"/>
                  <a:gd name="T42" fmla="*/ 56 w 65"/>
                  <a:gd name="T43" fmla="*/ 69 h 83"/>
                  <a:gd name="T44" fmla="*/ 60 w 65"/>
                  <a:gd name="T45" fmla="*/ 63 h 83"/>
                  <a:gd name="T46" fmla="*/ 63 w 65"/>
                  <a:gd name="T47" fmla="*/ 57 h 83"/>
                  <a:gd name="T48" fmla="*/ 65 w 65"/>
                  <a:gd name="T49" fmla="*/ 50 h 83"/>
                  <a:gd name="T50" fmla="*/ 65 w 65"/>
                  <a:gd name="T51" fmla="*/ 43 h 83"/>
                  <a:gd name="T52" fmla="*/ 62 w 65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83">
                    <a:moveTo>
                      <a:pt x="62" y="26"/>
                    </a:moveTo>
                    <a:cubicBezTo>
                      <a:pt x="60" y="21"/>
                      <a:pt x="57" y="16"/>
                      <a:pt x="53" y="12"/>
                    </a:cubicBezTo>
                    <a:cubicBezTo>
                      <a:pt x="49" y="8"/>
                      <a:pt x="44" y="5"/>
                      <a:pt x="39" y="3"/>
                    </a:cubicBezTo>
                    <a:cubicBezTo>
                      <a:pt x="34" y="1"/>
                      <a:pt x="28" y="0"/>
                      <a:pt x="22" y="0"/>
                    </a:cubicBezTo>
                    <a:cubicBezTo>
                      <a:pt x="20" y="0"/>
                      <a:pt x="18" y="0"/>
                      <a:pt x="16" y="0"/>
                    </a:cubicBezTo>
                    <a:cubicBezTo>
                      <a:pt x="14" y="1"/>
                      <a:pt x="12" y="1"/>
                      <a:pt x="11" y="1"/>
                    </a:cubicBezTo>
                    <a:cubicBezTo>
                      <a:pt x="9" y="2"/>
                      <a:pt x="7" y="3"/>
                      <a:pt x="5" y="3"/>
                    </a:cubicBezTo>
                    <a:cubicBezTo>
                      <a:pt x="3" y="4"/>
                      <a:pt x="2" y="5"/>
                      <a:pt x="0" y="6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8" y="39"/>
                      <a:pt x="9" y="39"/>
                      <a:pt x="11" y="38"/>
                    </a:cubicBezTo>
                    <a:cubicBezTo>
                      <a:pt x="12" y="38"/>
                      <a:pt x="13" y="37"/>
                      <a:pt x="14" y="37"/>
                    </a:cubicBezTo>
                    <a:cubicBezTo>
                      <a:pt x="16" y="36"/>
                      <a:pt x="17" y="36"/>
                      <a:pt x="18" y="36"/>
                    </a:cubicBezTo>
                    <a:cubicBezTo>
                      <a:pt x="20" y="36"/>
                      <a:pt x="21" y="36"/>
                      <a:pt x="22" y="36"/>
                    </a:cubicBezTo>
                    <a:cubicBezTo>
                      <a:pt x="26" y="36"/>
                      <a:pt x="30" y="36"/>
                      <a:pt x="34" y="38"/>
                    </a:cubicBezTo>
                    <a:cubicBezTo>
                      <a:pt x="37" y="39"/>
                      <a:pt x="40" y="42"/>
                      <a:pt x="43" y="44"/>
                    </a:cubicBezTo>
                    <a:cubicBezTo>
                      <a:pt x="46" y="47"/>
                      <a:pt x="48" y="50"/>
                      <a:pt x="49" y="53"/>
                    </a:cubicBezTo>
                    <a:cubicBezTo>
                      <a:pt x="51" y="57"/>
                      <a:pt x="52" y="61"/>
                      <a:pt x="52" y="65"/>
                    </a:cubicBezTo>
                    <a:cubicBezTo>
                      <a:pt x="52" y="67"/>
                      <a:pt x="52" y="68"/>
                      <a:pt x="51" y="70"/>
                    </a:cubicBezTo>
                    <a:cubicBezTo>
                      <a:pt x="51" y="71"/>
                      <a:pt x="51" y="73"/>
                      <a:pt x="50" y="74"/>
                    </a:cubicBezTo>
                    <a:cubicBezTo>
                      <a:pt x="50" y="76"/>
                      <a:pt x="49" y="77"/>
                      <a:pt x="48" y="79"/>
                    </a:cubicBezTo>
                    <a:cubicBezTo>
                      <a:pt x="47" y="80"/>
                      <a:pt x="47" y="82"/>
                      <a:pt x="46" y="83"/>
                    </a:cubicBezTo>
                    <a:cubicBezTo>
                      <a:pt x="49" y="78"/>
                      <a:pt x="53" y="73"/>
                      <a:pt x="56" y="69"/>
                    </a:cubicBezTo>
                    <a:cubicBezTo>
                      <a:pt x="58" y="67"/>
                      <a:pt x="59" y="65"/>
                      <a:pt x="60" y="63"/>
                    </a:cubicBezTo>
                    <a:cubicBezTo>
                      <a:pt x="61" y="61"/>
                      <a:pt x="62" y="59"/>
                      <a:pt x="63" y="57"/>
                    </a:cubicBezTo>
                    <a:cubicBezTo>
                      <a:pt x="64" y="54"/>
                      <a:pt x="64" y="52"/>
                      <a:pt x="65" y="50"/>
                    </a:cubicBezTo>
                    <a:cubicBezTo>
                      <a:pt x="65" y="47"/>
                      <a:pt x="65" y="45"/>
                      <a:pt x="65" y="43"/>
                    </a:cubicBezTo>
                    <a:cubicBezTo>
                      <a:pt x="65" y="37"/>
                      <a:pt x="64" y="31"/>
                      <a:pt x="62" y="26"/>
                    </a:cubicBezTo>
                    <a:close/>
                  </a:path>
                </a:pathLst>
              </a:custGeom>
              <a:solidFill>
                <a:srgbClr val="B7B6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52">
                <a:extLst>
                  <a:ext uri="{FF2B5EF4-FFF2-40B4-BE49-F238E27FC236}">
                    <a16:creationId xmlns:a16="http://schemas.microsoft.com/office/drawing/2014/main" xmlns="" id="{AFCB13EB-F626-49D4-A290-1EE919641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313" y="3397250"/>
                <a:ext cx="531813" cy="249238"/>
              </a:xfrm>
              <a:custGeom>
                <a:avLst/>
                <a:gdLst>
                  <a:gd name="T0" fmla="*/ 60 w 60"/>
                  <a:gd name="T1" fmla="*/ 0 h 28"/>
                  <a:gd name="T2" fmla="*/ 50 w 60"/>
                  <a:gd name="T3" fmla="*/ 16 h 28"/>
                  <a:gd name="T4" fmla="*/ 46 w 60"/>
                  <a:gd name="T5" fmla="*/ 21 h 28"/>
                  <a:gd name="T6" fmla="*/ 41 w 60"/>
                  <a:gd name="T7" fmla="*/ 25 h 28"/>
                  <a:gd name="T8" fmla="*/ 35 w 60"/>
                  <a:gd name="T9" fmla="*/ 27 h 28"/>
                  <a:gd name="T10" fmla="*/ 28 w 60"/>
                  <a:gd name="T11" fmla="*/ 28 h 28"/>
                  <a:gd name="T12" fmla="*/ 24 w 60"/>
                  <a:gd name="T13" fmla="*/ 28 h 28"/>
                  <a:gd name="T14" fmla="*/ 20 w 60"/>
                  <a:gd name="T15" fmla="*/ 27 h 28"/>
                  <a:gd name="T16" fmla="*/ 16 w 60"/>
                  <a:gd name="T17" fmla="*/ 25 h 28"/>
                  <a:gd name="T18" fmla="*/ 13 w 60"/>
                  <a:gd name="T19" fmla="*/ 23 h 28"/>
                  <a:gd name="T20" fmla="*/ 12 w 60"/>
                  <a:gd name="T21" fmla="*/ 22 h 28"/>
                  <a:gd name="T22" fmla="*/ 11 w 60"/>
                  <a:gd name="T23" fmla="*/ 21 h 28"/>
                  <a:gd name="T24" fmla="*/ 10 w 60"/>
                  <a:gd name="T25" fmla="*/ 20 h 28"/>
                  <a:gd name="T26" fmla="*/ 9 w 60"/>
                  <a:gd name="T27" fmla="*/ 19 h 28"/>
                  <a:gd name="T28" fmla="*/ 0 w 60"/>
                  <a:gd name="T29" fmla="*/ 4 h 28"/>
                  <a:gd name="T30" fmla="*/ 1 w 60"/>
                  <a:gd name="T31" fmla="*/ 6 h 28"/>
                  <a:gd name="T32" fmla="*/ 3 w 60"/>
                  <a:gd name="T33" fmla="*/ 7 h 28"/>
                  <a:gd name="T34" fmla="*/ 4 w 60"/>
                  <a:gd name="T35" fmla="*/ 8 h 28"/>
                  <a:gd name="T36" fmla="*/ 6 w 60"/>
                  <a:gd name="T37" fmla="*/ 10 h 28"/>
                  <a:gd name="T38" fmla="*/ 11 w 60"/>
                  <a:gd name="T39" fmla="*/ 13 h 28"/>
                  <a:gd name="T40" fmla="*/ 16 w 60"/>
                  <a:gd name="T41" fmla="*/ 15 h 28"/>
                  <a:gd name="T42" fmla="*/ 22 w 60"/>
                  <a:gd name="T43" fmla="*/ 17 h 28"/>
                  <a:gd name="T44" fmla="*/ 28 w 60"/>
                  <a:gd name="T45" fmla="*/ 17 h 28"/>
                  <a:gd name="T46" fmla="*/ 38 w 60"/>
                  <a:gd name="T47" fmla="*/ 16 h 28"/>
                  <a:gd name="T48" fmla="*/ 47 w 60"/>
                  <a:gd name="T49" fmla="*/ 13 h 28"/>
                  <a:gd name="T50" fmla="*/ 54 w 60"/>
                  <a:gd name="T51" fmla="*/ 7 h 28"/>
                  <a:gd name="T52" fmla="*/ 60 w 60"/>
                  <a:gd name="T5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28">
                    <a:moveTo>
                      <a:pt x="60" y="0"/>
                    </a:moveTo>
                    <a:cubicBezTo>
                      <a:pt x="57" y="5"/>
                      <a:pt x="53" y="11"/>
                      <a:pt x="50" y="16"/>
                    </a:cubicBezTo>
                    <a:cubicBezTo>
                      <a:pt x="49" y="18"/>
                      <a:pt x="47" y="20"/>
                      <a:pt x="46" y="21"/>
                    </a:cubicBezTo>
                    <a:cubicBezTo>
                      <a:pt x="44" y="22"/>
                      <a:pt x="43" y="24"/>
                      <a:pt x="41" y="25"/>
                    </a:cubicBezTo>
                    <a:cubicBezTo>
                      <a:pt x="39" y="26"/>
                      <a:pt x="37" y="27"/>
                      <a:pt x="35" y="27"/>
                    </a:cubicBezTo>
                    <a:cubicBezTo>
                      <a:pt x="33" y="28"/>
                      <a:pt x="31" y="28"/>
                      <a:pt x="28" y="28"/>
                    </a:cubicBezTo>
                    <a:cubicBezTo>
                      <a:pt x="27" y="28"/>
                      <a:pt x="26" y="28"/>
                      <a:pt x="24" y="28"/>
                    </a:cubicBezTo>
                    <a:cubicBezTo>
                      <a:pt x="23" y="27"/>
                      <a:pt x="21" y="27"/>
                      <a:pt x="20" y="27"/>
                    </a:cubicBezTo>
                    <a:cubicBezTo>
                      <a:pt x="19" y="26"/>
                      <a:pt x="18" y="26"/>
                      <a:pt x="16" y="25"/>
                    </a:cubicBezTo>
                    <a:cubicBezTo>
                      <a:pt x="15" y="24"/>
                      <a:pt x="14" y="24"/>
                      <a:pt x="13" y="23"/>
                    </a:cubicBezTo>
                    <a:cubicBezTo>
                      <a:pt x="13" y="23"/>
                      <a:pt x="12" y="22"/>
                      <a:pt x="12" y="22"/>
                    </a:cubicBezTo>
                    <a:cubicBezTo>
                      <a:pt x="12" y="22"/>
                      <a:pt x="11" y="21"/>
                      <a:pt x="11" y="21"/>
                    </a:cubicBezTo>
                    <a:cubicBezTo>
                      <a:pt x="11" y="21"/>
                      <a:pt x="10" y="20"/>
                      <a:pt x="10" y="20"/>
                    </a:cubicBezTo>
                    <a:cubicBezTo>
                      <a:pt x="10" y="20"/>
                      <a:pt x="9" y="19"/>
                      <a:pt x="9" y="1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8" y="11"/>
                      <a:pt x="9" y="12"/>
                      <a:pt x="11" y="13"/>
                    </a:cubicBezTo>
                    <a:cubicBezTo>
                      <a:pt x="13" y="14"/>
                      <a:pt x="14" y="15"/>
                      <a:pt x="16" y="15"/>
                    </a:cubicBezTo>
                    <a:cubicBezTo>
                      <a:pt x="18" y="16"/>
                      <a:pt x="20" y="17"/>
                      <a:pt x="22" y="17"/>
                    </a:cubicBezTo>
                    <a:cubicBezTo>
                      <a:pt x="24" y="17"/>
                      <a:pt x="26" y="17"/>
                      <a:pt x="28" y="17"/>
                    </a:cubicBezTo>
                    <a:cubicBezTo>
                      <a:pt x="32" y="17"/>
                      <a:pt x="35" y="17"/>
                      <a:pt x="38" y="16"/>
                    </a:cubicBezTo>
                    <a:cubicBezTo>
                      <a:pt x="41" y="15"/>
                      <a:pt x="44" y="14"/>
                      <a:pt x="47" y="13"/>
                    </a:cubicBezTo>
                    <a:cubicBezTo>
                      <a:pt x="49" y="11"/>
                      <a:pt x="52" y="9"/>
                      <a:pt x="54" y="7"/>
                    </a:cubicBezTo>
                    <a:cubicBezTo>
                      <a:pt x="56" y="5"/>
                      <a:pt x="58" y="3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53">
                <a:extLst>
                  <a:ext uri="{FF2B5EF4-FFF2-40B4-BE49-F238E27FC236}">
                    <a16:creationId xmlns:a16="http://schemas.microsoft.com/office/drawing/2014/main" xmlns="" id="{5591CC98-C147-4B36-9F8C-0594AC810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313" y="3397250"/>
                <a:ext cx="531813" cy="249238"/>
              </a:xfrm>
              <a:custGeom>
                <a:avLst/>
                <a:gdLst>
                  <a:gd name="T0" fmla="*/ 60 w 60"/>
                  <a:gd name="T1" fmla="*/ 0 h 28"/>
                  <a:gd name="T2" fmla="*/ 50 w 60"/>
                  <a:gd name="T3" fmla="*/ 16 h 28"/>
                  <a:gd name="T4" fmla="*/ 46 w 60"/>
                  <a:gd name="T5" fmla="*/ 21 h 28"/>
                  <a:gd name="T6" fmla="*/ 41 w 60"/>
                  <a:gd name="T7" fmla="*/ 25 h 28"/>
                  <a:gd name="T8" fmla="*/ 35 w 60"/>
                  <a:gd name="T9" fmla="*/ 27 h 28"/>
                  <a:gd name="T10" fmla="*/ 28 w 60"/>
                  <a:gd name="T11" fmla="*/ 28 h 28"/>
                  <a:gd name="T12" fmla="*/ 24 w 60"/>
                  <a:gd name="T13" fmla="*/ 28 h 28"/>
                  <a:gd name="T14" fmla="*/ 20 w 60"/>
                  <a:gd name="T15" fmla="*/ 27 h 28"/>
                  <a:gd name="T16" fmla="*/ 16 w 60"/>
                  <a:gd name="T17" fmla="*/ 25 h 28"/>
                  <a:gd name="T18" fmla="*/ 13 w 60"/>
                  <a:gd name="T19" fmla="*/ 23 h 28"/>
                  <a:gd name="T20" fmla="*/ 12 w 60"/>
                  <a:gd name="T21" fmla="*/ 22 h 28"/>
                  <a:gd name="T22" fmla="*/ 11 w 60"/>
                  <a:gd name="T23" fmla="*/ 21 h 28"/>
                  <a:gd name="T24" fmla="*/ 10 w 60"/>
                  <a:gd name="T25" fmla="*/ 20 h 28"/>
                  <a:gd name="T26" fmla="*/ 9 w 60"/>
                  <a:gd name="T27" fmla="*/ 19 h 28"/>
                  <a:gd name="T28" fmla="*/ 0 w 60"/>
                  <a:gd name="T29" fmla="*/ 4 h 28"/>
                  <a:gd name="T30" fmla="*/ 1 w 60"/>
                  <a:gd name="T31" fmla="*/ 6 h 28"/>
                  <a:gd name="T32" fmla="*/ 3 w 60"/>
                  <a:gd name="T33" fmla="*/ 7 h 28"/>
                  <a:gd name="T34" fmla="*/ 4 w 60"/>
                  <a:gd name="T35" fmla="*/ 8 h 28"/>
                  <a:gd name="T36" fmla="*/ 6 w 60"/>
                  <a:gd name="T37" fmla="*/ 10 h 28"/>
                  <a:gd name="T38" fmla="*/ 11 w 60"/>
                  <a:gd name="T39" fmla="*/ 13 h 28"/>
                  <a:gd name="T40" fmla="*/ 16 w 60"/>
                  <a:gd name="T41" fmla="*/ 15 h 28"/>
                  <a:gd name="T42" fmla="*/ 22 w 60"/>
                  <a:gd name="T43" fmla="*/ 17 h 28"/>
                  <a:gd name="T44" fmla="*/ 28 w 60"/>
                  <a:gd name="T45" fmla="*/ 17 h 28"/>
                  <a:gd name="T46" fmla="*/ 38 w 60"/>
                  <a:gd name="T47" fmla="*/ 16 h 28"/>
                  <a:gd name="T48" fmla="*/ 47 w 60"/>
                  <a:gd name="T49" fmla="*/ 13 h 28"/>
                  <a:gd name="T50" fmla="*/ 54 w 60"/>
                  <a:gd name="T51" fmla="*/ 7 h 28"/>
                  <a:gd name="T52" fmla="*/ 60 w 60"/>
                  <a:gd name="T5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28">
                    <a:moveTo>
                      <a:pt x="60" y="0"/>
                    </a:move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8"/>
                      <a:pt x="47" y="20"/>
                      <a:pt x="46" y="21"/>
                    </a:cubicBezTo>
                    <a:cubicBezTo>
                      <a:pt x="44" y="22"/>
                      <a:pt x="43" y="24"/>
                      <a:pt x="41" y="25"/>
                    </a:cubicBezTo>
                    <a:cubicBezTo>
                      <a:pt x="39" y="26"/>
                      <a:pt x="37" y="27"/>
                      <a:pt x="35" y="27"/>
                    </a:cubicBezTo>
                    <a:cubicBezTo>
                      <a:pt x="33" y="28"/>
                      <a:pt x="31" y="28"/>
                      <a:pt x="28" y="28"/>
                    </a:cubicBezTo>
                    <a:cubicBezTo>
                      <a:pt x="27" y="28"/>
                      <a:pt x="26" y="28"/>
                      <a:pt x="24" y="28"/>
                    </a:cubicBezTo>
                    <a:cubicBezTo>
                      <a:pt x="23" y="27"/>
                      <a:pt x="21" y="27"/>
                      <a:pt x="20" y="27"/>
                    </a:cubicBezTo>
                    <a:cubicBezTo>
                      <a:pt x="19" y="26"/>
                      <a:pt x="18" y="26"/>
                      <a:pt x="16" y="25"/>
                    </a:cubicBezTo>
                    <a:cubicBezTo>
                      <a:pt x="15" y="24"/>
                      <a:pt x="14" y="24"/>
                      <a:pt x="13" y="23"/>
                    </a:cubicBezTo>
                    <a:cubicBezTo>
                      <a:pt x="13" y="23"/>
                      <a:pt x="12" y="22"/>
                      <a:pt x="12" y="22"/>
                    </a:cubicBezTo>
                    <a:cubicBezTo>
                      <a:pt x="12" y="22"/>
                      <a:pt x="11" y="21"/>
                      <a:pt x="11" y="21"/>
                    </a:cubicBezTo>
                    <a:cubicBezTo>
                      <a:pt x="11" y="21"/>
                      <a:pt x="10" y="20"/>
                      <a:pt x="10" y="20"/>
                    </a:cubicBezTo>
                    <a:cubicBezTo>
                      <a:pt x="10" y="20"/>
                      <a:pt x="9" y="19"/>
                      <a:pt x="9" y="1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8" y="11"/>
                      <a:pt x="9" y="12"/>
                      <a:pt x="11" y="13"/>
                    </a:cubicBezTo>
                    <a:cubicBezTo>
                      <a:pt x="13" y="14"/>
                      <a:pt x="14" y="15"/>
                      <a:pt x="16" y="15"/>
                    </a:cubicBezTo>
                    <a:cubicBezTo>
                      <a:pt x="18" y="16"/>
                      <a:pt x="20" y="17"/>
                      <a:pt x="22" y="17"/>
                    </a:cubicBezTo>
                    <a:cubicBezTo>
                      <a:pt x="24" y="17"/>
                      <a:pt x="26" y="17"/>
                      <a:pt x="28" y="17"/>
                    </a:cubicBezTo>
                    <a:cubicBezTo>
                      <a:pt x="32" y="17"/>
                      <a:pt x="35" y="17"/>
                      <a:pt x="38" y="16"/>
                    </a:cubicBezTo>
                    <a:cubicBezTo>
                      <a:pt x="41" y="15"/>
                      <a:pt x="44" y="14"/>
                      <a:pt x="47" y="13"/>
                    </a:cubicBezTo>
                    <a:cubicBezTo>
                      <a:pt x="49" y="11"/>
                      <a:pt x="52" y="9"/>
                      <a:pt x="54" y="7"/>
                    </a:cubicBezTo>
                    <a:cubicBezTo>
                      <a:pt x="56" y="5"/>
                      <a:pt x="58" y="3"/>
                      <a:pt x="60" y="0"/>
                    </a:cubicBezTo>
                    <a:close/>
                  </a:path>
                </a:pathLst>
              </a:custGeom>
              <a:solidFill>
                <a:srgbClr val="2C9F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54">
                <a:extLst>
                  <a:ext uri="{FF2B5EF4-FFF2-40B4-BE49-F238E27FC236}">
                    <a16:creationId xmlns:a16="http://schemas.microsoft.com/office/drawing/2014/main" xmlns="" id="{29E4A560-A6FD-49F0-A482-A50816867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975" y="4356100"/>
                <a:ext cx="1198563" cy="239713"/>
              </a:xfrm>
              <a:custGeom>
                <a:avLst/>
                <a:gdLst>
                  <a:gd name="T0" fmla="*/ 0 w 755"/>
                  <a:gd name="T1" fmla="*/ 151 h 151"/>
                  <a:gd name="T2" fmla="*/ 486 w 755"/>
                  <a:gd name="T3" fmla="*/ 0 h 151"/>
                  <a:gd name="T4" fmla="*/ 755 w 755"/>
                  <a:gd name="T5" fmla="*/ 0 h 151"/>
                  <a:gd name="T6" fmla="*/ 391 w 755"/>
                  <a:gd name="T7" fmla="*/ 151 h 151"/>
                  <a:gd name="T8" fmla="*/ 0 w 755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5" h="151">
                    <a:moveTo>
                      <a:pt x="0" y="151"/>
                    </a:moveTo>
                    <a:lnTo>
                      <a:pt x="486" y="0"/>
                    </a:lnTo>
                    <a:lnTo>
                      <a:pt x="755" y="0"/>
                    </a:lnTo>
                    <a:lnTo>
                      <a:pt x="391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404A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55">
                <a:extLst>
                  <a:ext uri="{FF2B5EF4-FFF2-40B4-BE49-F238E27FC236}">
                    <a16:creationId xmlns:a16="http://schemas.microsoft.com/office/drawing/2014/main" xmlns="" id="{C2FF56CC-A9CD-4262-9D22-22AE89471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300" y="4356100"/>
                <a:ext cx="1038225" cy="815975"/>
              </a:xfrm>
              <a:custGeom>
                <a:avLst/>
                <a:gdLst>
                  <a:gd name="T0" fmla="*/ 114 w 117"/>
                  <a:gd name="T1" fmla="*/ 39 h 92"/>
                  <a:gd name="T2" fmla="*/ 107 w 117"/>
                  <a:gd name="T3" fmla="*/ 42 h 92"/>
                  <a:gd name="T4" fmla="*/ 102 w 117"/>
                  <a:gd name="T5" fmla="*/ 44 h 92"/>
                  <a:gd name="T6" fmla="*/ 99 w 117"/>
                  <a:gd name="T7" fmla="*/ 44 h 92"/>
                  <a:gd name="T8" fmla="*/ 93 w 117"/>
                  <a:gd name="T9" fmla="*/ 44 h 92"/>
                  <a:gd name="T10" fmla="*/ 88 w 117"/>
                  <a:gd name="T11" fmla="*/ 43 h 92"/>
                  <a:gd name="T12" fmla="*/ 85 w 117"/>
                  <a:gd name="T13" fmla="*/ 42 h 92"/>
                  <a:gd name="T14" fmla="*/ 80 w 117"/>
                  <a:gd name="T15" fmla="*/ 40 h 92"/>
                  <a:gd name="T16" fmla="*/ 76 w 117"/>
                  <a:gd name="T17" fmla="*/ 36 h 92"/>
                  <a:gd name="T18" fmla="*/ 73 w 117"/>
                  <a:gd name="T19" fmla="*/ 32 h 92"/>
                  <a:gd name="T20" fmla="*/ 69 w 117"/>
                  <a:gd name="T21" fmla="*/ 26 h 92"/>
                  <a:gd name="T22" fmla="*/ 68 w 117"/>
                  <a:gd name="T23" fmla="*/ 21 h 92"/>
                  <a:gd name="T24" fmla="*/ 67 w 117"/>
                  <a:gd name="T25" fmla="*/ 18 h 92"/>
                  <a:gd name="T26" fmla="*/ 68 w 117"/>
                  <a:gd name="T27" fmla="*/ 11 h 92"/>
                  <a:gd name="T28" fmla="*/ 70 w 117"/>
                  <a:gd name="T29" fmla="*/ 4 h 92"/>
                  <a:gd name="T30" fmla="*/ 6 w 117"/>
                  <a:gd name="T31" fmla="*/ 27 h 92"/>
                  <a:gd name="T32" fmla="*/ 4 w 117"/>
                  <a:gd name="T33" fmla="*/ 32 h 92"/>
                  <a:gd name="T34" fmla="*/ 4 w 117"/>
                  <a:gd name="T35" fmla="*/ 32 h 92"/>
                  <a:gd name="T36" fmla="*/ 2 w 117"/>
                  <a:gd name="T37" fmla="*/ 37 h 92"/>
                  <a:gd name="T38" fmla="*/ 2 w 117"/>
                  <a:gd name="T39" fmla="*/ 38 h 92"/>
                  <a:gd name="T40" fmla="*/ 1 w 117"/>
                  <a:gd name="T41" fmla="*/ 43 h 92"/>
                  <a:gd name="T42" fmla="*/ 1 w 117"/>
                  <a:gd name="T43" fmla="*/ 43 h 92"/>
                  <a:gd name="T44" fmla="*/ 0 w 117"/>
                  <a:gd name="T45" fmla="*/ 48 h 92"/>
                  <a:gd name="T46" fmla="*/ 0 w 117"/>
                  <a:gd name="T47" fmla="*/ 48 h 92"/>
                  <a:gd name="T48" fmla="*/ 0 w 117"/>
                  <a:gd name="T49" fmla="*/ 52 h 92"/>
                  <a:gd name="T50" fmla="*/ 1 w 117"/>
                  <a:gd name="T51" fmla="*/ 53 h 92"/>
                  <a:gd name="T52" fmla="*/ 1 w 117"/>
                  <a:gd name="T53" fmla="*/ 57 h 92"/>
                  <a:gd name="T54" fmla="*/ 2 w 117"/>
                  <a:gd name="T55" fmla="*/ 61 h 92"/>
                  <a:gd name="T56" fmla="*/ 3 w 117"/>
                  <a:gd name="T57" fmla="*/ 64 h 92"/>
                  <a:gd name="T58" fmla="*/ 5 w 117"/>
                  <a:gd name="T59" fmla="*/ 69 h 92"/>
                  <a:gd name="T60" fmla="*/ 8 w 117"/>
                  <a:gd name="T61" fmla="*/ 74 h 92"/>
                  <a:gd name="T62" fmla="*/ 12 w 117"/>
                  <a:gd name="T63" fmla="*/ 78 h 92"/>
                  <a:gd name="T64" fmla="*/ 13 w 117"/>
                  <a:gd name="T65" fmla="*/ 79 h 92"/>
                  <a:gd name="T66" fmla="*/ 19 w 117"/>
                  <a:gd name="T67" fmla="*/ 84 h 92"/>
                  <a:gd name="T68" fmla="*/ 21 w 117"/>
                  <a:gd name="T69" fmla="*/ 85 h 92"/>
                  <a:gd name="T70" fmla="*/ 23 w 117"/>
                  <a:gd name="T71" fmla="*/ 87 h 92"/>
                  <a:gd name="T72" fmla="*/ 26 w 117"/>
                  <a:gd name="T73" fmla="*/ 89 h 92"/>
                  <a:gd name="T74" fmla="*/ 28 w 117"/>
                  <a:gd name="T75" fmla="*/ 89 h 92"/>
                  <a:gd name="T76" fmla="*/ 30 w 117"/>
                  <a:gd name="T77" fmla="*/ 90 h 92"/>
                  <a:gd name="T78" fmla="*/ 34 w 117"/>
                  <a:gd name="T79" fmla="*/ 91 h 92"/>
                  <a:gd name="T80" fmla="*/ 36 w 117"/>
                  <a:gd name="T81" fmla="*/ 91 h 92"/>
                  <a:gd name="T82" fmla="*/ 39 w 117"/>
                  <a:gd name="T83" fmla="*/ 92 h 92"/>
                  <a:gd name="T84" fmla="*/ 42 w 117"/>
                  <a:gd name="T85" fmla="*/ 92 h 92"/>
                  <a:gd name="T86" fmla="*/ 44 w 117"/>
                  <a:gd name="T87" fmla="*/ 92 h 92"/>
                  <a:gd name="T88" fmla="*/ 47 w 117"/>
                  <a:gd name="T89" fmla="*/ 92 h 92"/>
                  <a:gd name="T90" fmla="*/ 49 w 117"/>
                  <a:gd name="T91" fmla="*/ 92 h 92"/>
                  <a:gd name="T92" fmla="*/ 52 w 117"/>
                  <a:gd name="T93" fmla="*/ 91 h 92"/>
                  <a:gd name="T94" fmla="*/ 54 w 117"/>
                  <a:gd name="T95" fmla="*/ 91 h 92"/>
                  <a:gd name="T96" fmla="*/ 59 w 117"/>
                  <a:gd name="T97" fmla="*/ 89 h 92"/>
                  <a:gd name="T98" fmla="*/ 64 w 117"/>
                  <a:gd name="T99" fmla="*/ 87 h 92"/>
                  <a:gd name="T100" fmla="*/ 68 w 117"/>
                  <a:gd name="T101" fmla="*/ 84 h 92"/>
                  <a:gd name="T102" fmla="*/ 73 w 117"/>
                  <a:gd name="T103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7" h="92">
                    <a:moveTo>
                      <a:pt x="117" y="36"/>
                    </a:moveTo>
                    <a:cubicBezTo>
                      <a:pt x="116" y="37"/>
                      <a:pt x="115" y="38"/>
                      <a:pt x="114" y="38"/>
                    </a:cubicBezTo>
                    <a:cubicBezTo>
                      <a:pt x="114" y="39"/>
                      <a:pt x="114" y="39"/>
                      <a:pt x="114" y="39"/>
                    </a:cubicBezTo>
                    <a:cubicBezTo>
                      <a:pt x="113" y="40"/>
                      <a:pt x="112" y="40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0" y="42"/>
                      <a:pt x="108" y="42"/>
                      <a:pt x="107" y="42"/>
                    </a:cubicBezTo>
                    <a:cubicBezTo>
                      <a:pt x="107" y="43"/>
                      <a:pt x="107" y="43"/>
                      <a:pt x="107" y="43"/>
                    </a:cubicBezTo>
                    <a:cubicBezTo>
                      <a:pt x="106" y="43"/>
                      <a:pt x="105" y="43"/>
                      <a:pt x="104" y="44"/>
                    </a:cubicBezTo>
                    <a:cubicBezTo>
                      <a:pt x="103" y="44"/>
                      <a:pt x="103" y="44"/>
                      <a:pt x="102" y="44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1" y="44"/>
                      <a:pt x="100" y="44"/>
                      <a:pt x="99" y="44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5"/>
                      <a:pt x="97" y="45"/>
                      <a:pt x="96" y="45"/>
                    </a:cubicBezTo>
                    <a:cubicBezTo>
                      <a:pt x="95" y="45"/>
                      <a:pt x="94" y="45"/>
                      <a:pt x="94" y="44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2" y="44"/>
                      <a:pt x="92" y="44"/>
                      <a:pt x="91" y="44"/>
                    </a:cubicBezTo>
                    <a:cubicBezTo>
                      <a:pt x="91" y="44"/>
                      <a:pt x="90" y="44"/>
                      <a:pt x="90" y="44"/>
                    </a:cubicBezTo>
                    <a:cubicBezTo>
                      <a:pt x="90" y="44"/>
                      <a:pt x="89" y="44"/>
                      <a:pt x="88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7" y="43"/>
                      <a:pt x="86" y="43"/>
                      <a:pt x="85" y="42"/>
                    </a:cubicBezTo>
                    <a:cubicBezTo>
                      <a:pt x="85" y="42"/>
                      <a:pt x="85" y="42"/>
                      <a:pt x="85" y="42"/>
                    </a:cubicBezTo>
                    <a:cubicBezTo>
                      <a:pt x="84" y="42"/>
                      <a:pt x="83" y="41"/>
                      <a:pt x="82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41"/>
                      <a:pt x="81" y="40"/>
                      <a:pt x="80" y="40"/>
                    </a:cubicBezTo>
                    <a:cubicBezTo>
                      <a:pt x="80" y="40"/>
                      <a:pt x="80" y="40"/>
                      <a:pt x="80" y="39"/>
                    </a:cubicBezTo>
                    <a:cubicBezTo>
                      <a:pt x="79" y="39"/>
                      <a:pt x="79" y="39"/>
                      <a:pt x="78" y="38"/>
                    </a:cubicBezTo>
                    <a:cubicBezTo>
                      <a:pt x="77" y="37"/>
                      <a:pt x="76" y="37"/>
                      <a:pt x="76" y="36"/>
                    </a:cubicBezTo>
                    <a:cubicBezTo>
                      <a:pt x="75" y="36"/>
                      <a:pt x="75" y="35"/>
                      <a:pt x="75" y="35"/>
                    </a:cubicBezTo>
                    <a:cubicBezTo>
                      <a:pt x="75" y="35"/>
                      <a:pt x="74" y="34"/>
                      <a:pt x="73" y="33"/>
                    </a:cubicBezTo>
                    <a:cubicBezTo>
                      <a:pt x="73" y="33"/>
                      <a:pt x="73" y="33"/>
                      <a:pt x="73" y="32"/>
                    </a:cubicBezTo>
                    <a:cubicBezTo>
                      <a:pt x="72" y="31"/>
                      <a:pt x="72" y="31"/>
                      <a:pt x="71" y="30"/>
                    </a:cubicBezTo>
                    <a:cubicBezTo>
                      <a:pt x="71" y="30"/>
                      <a:pt x="71" y="29"/>
                      <a:pt x="71" y="29"/>
                    </a:cubicBezTo>
                    <a:cubicBezTo>
                      <a:pt x="70" y="28"/>
                      <a:pt x="70" y="27"/>
                      <a:pt x="69" y="26"/>
                    </a:cubicBezTo>
                    <a:cubicBezTo>
                      <a:pt x="69" y="25"/>
                      <a:pt x="69" y="25"/>
                      <a:pt x="69" y="24"/>
                    </a:cubicBezTo>
                    <a:cubicBezTo>
                      <a:pt x="69" y="24"/>
                      <a:pt x="68" y="24"/>
                      <a:pt x="68" y="24"/>
                    </a:cubicBezTo>
                    <a:cubicBezTo>
                      <a:pt x="68" y="23"/>
                      <a:pt x="68" y="22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0"/>
                      <a:pt x="67" y="19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7"/>
                      <a:pt x="67" y="16"/>
                      <a:pt x="67" y="15"/>
                    </a:cubicBezTo>
                    <a:cubicBezTo>
                      <a:pt x="67" y="14"/>
                      <a:pt x="67" y="13"/>
                      <a:pt x="68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0"/>
                      <a:pt x="68" y="9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9" y="6"/>
                      <a:pt x="69" y="5"/>
                      <a:pt x="70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1" y="2"/>
                      <a:pt x="71" y="0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6" y="28"/>
                      <a:pt x="5" y="29"/>
                    </a:cubicBezTo>
                    <a:cubicBezTo>
                      <a:pt x="5" y="30"/>
                      <a:pt x="5" y="30"/>
                      <a:pt x="4" y="31"/>
                    </a:cubicBezTo>
                    <a:cubicBezTo>
                      <a:pt x="4" y="31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3"/>
                      <a:pt x="3" y="34"/>
                      <a:pt x="3" y="34"/>
                    </a:cubicBezTo>
                    <a:cubicBezTo>
                      <a:pt x="3" y="35"/>
                      <a:pt x="2" y="35"/>
                      <a:pt x="2" y="36"/>
                    </a:cubicBezTo>
                    <a:cubicBezTo>
                      <a:pt x="2" y="36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8"/>
                      <a:pt x="2" y="38"/>
                    </a:cubicBezTo>
                    <a:cubicBezTo>
                      <a:pt x="2" y="38"/>
                      <a:pt x="2" y="39"/>
                      <a:pt x="1" y="39"/>
                    </a:cubicBezTo>
                    <a:cubicBezTo>
                      <a:pt x="1" y="40"/>
                      <a:pt x="1" y="40"/>
                      <a:pt x="1" y="41"/>
                    </a:cubicBezTo>
                    <a:cubicBezTo>
                      <a:pt x="1" y="41"/>
                      <a:pt x="1" y="42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4"/>
                      <a:pt x="1" y="44"/>
                    </a:cubicBezTo>
                    <a:cubicBezTo>
                      <a:pt x="1" y="45"/>
                      <a:pt x="0" y="45"/>
                      <a:pt x="0" y="46"/>
                    </a:cubicBezTo>
                    <a:cubicBezTo>
                      <a:pt x="0" y="46"/>
                      <a:pt x="0" y="47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9"/>
                      <a:pt x="0" y="49"/>
                    </a:cubicBezTo>
                    <a:cubicBezTo>
                      <a:pt x="0" y="49"/>
                      <a:pt x="0" y="50"/>
                      <a:pt x="0" y="50"/>
                    </a:cubicBezTo>
                    <a:cubicBezTo>
                      <a:pt x="0" y="51"/>
                      <a:pt x="0" y="51"/>
                      <a:pt x="0" y="52"/>
                    </a:cubicBezTo>
                    <a:cubicBezTo>
                      <a:pt x="0" y="52"/>
                      <a:pt x="0" y="53"/>
                      <a:pt x="1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1" y="56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8"/>
                      <a:pt x="1" y="59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3" y="63"/>
                      <a:pt x="3" y="64"/>
                      <a:pt x="3" y="64"/>
                    </a:cubicBezTo>
                    <a:cubicBezTo>
                      <a:pt x="3" y="64"/>
                      <a:pt x="3" y="65"/>
                      <a:pt x="3" y="65"/>
                    </a:cubicBezTo>
                    <a:cubicBezTo>
                      <a:pt x="3" y="65"/>
                      <a:pt x="3" y="65"/>
                      <a:pt x="4" y="65"/>
                    </a:cubicBezTo>
                    <a:cubicBezTo>
                      <a:pt x="4" y="67"/>
                      <a:pt x="5" y="68"/>
                      <a:pt x="5" y="69"/>
                    </a:cubicBezTo>
                    <a:cubicBezTo>
                      <a:pt x="6" y="69"/>
                      <a:pt x="6" y="70"/>
                      <a:pt x="6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7" y="71"/>
                      <a:pt x="7" y="73"/>
                      <a:pt x="8" y="74"/>
                    </a:cubicBezTo>
                    <a:cubicBezTo>
                      <a:pt x="8" y="74"/>
                      <a:pt x="8" y="74"/>
                      <a:pt x="9" y="74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0" y="76"/>
                      <a:pt x="11" y="77"/>
                      <a:pt x="12" y="78"/>
                    </a:cubicBezTo>
                    <a:cubicBezTo>
                      <a:pt x="12" y="78"/>
                      <a:pt x="12" y="79"/>
                      <a:pt x="12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0"/>
                      <a:pt x="15" y="81"/>
                      <a:pt x="16" y="82"/>
                    </a:cubicBezTo>
                    <a:cubicBezTo>
                      <a:pt x="16" y="82"/>
                      <a:pt x="16" y="83"/>
                      <a:pt x="17" y="83"/>
                    </a:cubicBezTo>
                    <a:cubicBezTo>
                      <a:pt x="17" y="83"/>
                      <a:pt x="18" y="84"/>
                      <a:pt x="19" y="84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4"/>
                      <a:pt x="19" y="85"/>
                      <a:pt x="19" y="85"/>
                    </a:cubicBezTo>
                    <a:cubicBezTo>
                      <a:pt x="20" y="85"/>
                      <a:pt x="20" y="85"/>
                      <a:pt x="21" y="85"/>
                    </a:cubicBezTo>
                    <a:cubicBezTo>
                      <a:pt x="21" y="86"/>
                      <a:pt x="22" y="86"/>
                      <a:pt x="22" y="87"/>
                    </a:cubicBezTo>
                    <a:cubicBezTo>
                      <a:pt x="22" y="87"/>
                      <a:pt x="23" y="87"/>
                      <a:pt x="23" y="87"/>
                    </a:cubicBezTo>
                    <a:cubicBezTo>
                      <a:pt x="23" y="87"/>
                      <a:pt x="23" y="87"/>
                      <a:pt x="23" y="87"/>
                    </a:cubicBezTo>
                    <a:cubicBezTo>
                      <a:pt x="23" y="87"/>
                      <a:pt x="24" y="87"/>
                      <a:pt x="25" y="88"/>
                    </a:cubicBezTo>
                    <a:cubicBezTo>
                      <a:pt x="25" y="88"/>
                      <a:pt x="26" y="88"/>
                      <a:pt x="26" y="88"/>
                    </a:cubicBezTo>
                    <a:cubicBezTo>
                      <a:pt x="26" y="88"/>
                      <a:pt x="26" y="88"/>
                      <a:pt x="26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7" y="89"/>
                      <a:pt x="28" y="89"/>
                      <a:pt x="28" y="89"/>
                    </a:cubicBezTo>
                    <a:cubicBezTo>
                      <a:pt x="29" y="89"/>
                      <a:pt x="29" y="90"/>
                      <a:pt x="30" y="90"/>
                    </a:cubicBezTo>
                    <a:cubicBezTo>
                      <a:pt x="30" y="90"/>
                      <a:pt x="30" y="90"/>
                      <a:pt x="30" y="90"/>
                    </a:cubicBezTo>
                    <a:cubicBezTo>
                      <a:pt x="30" y="90"/>
                      <a:pt x="30" y="90"/>
                      <a:pt x="30" y="90"/>
                    </a:cubicBezTo>
                    <a:cubicBezTo>
                      <a:pt x="31" y="90"/>
                      <a:pt x="31" y="90"/>
                      <a:pt x="32" y="90"/>
                    </a:cubicBezTo>
                    <a:cubicBezTo>
                      <a:pt x="32" y="91"/>
                      <a:pt x="33" y="91"/>
                      <a:pt x="33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6" y="91"/>
                      <a:pt x="36" y="91"/>
                    </a:cubicBezTo>
                    <a:cubicBezTo>
                      <a:pt x="37" y="92"/>
                      <a:pt x="38" y="92"/>
                      <a:pt x="38" y="92"/>
                    </a:cubicBezTo>
                    <a:cubicBezTo>
                      <a:pt x="38" y="92"/>
                      <a:pt x="38" y="92"/>
                      <a:pt x="39" y="92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40" y="92"/>
                      <a:pt x="40" y="92"/>
                      <a:pt x="41" y="92"/>
                    </a:cubicBezTo>
                    <a:cubicBezTo>
                      <a:pt x="41" y="92"/>
                      <a:pt x="41" y="92"/>
                      <a:pt x="42" y="92"/>
                    </a:cubicBezTo>
                    <a:cubicBezTo>
                      <a:pt x="42" y="92"/>
                      <a:pt x="43" y="92"/>
                      <a:pt x="43" y="92"/>
                    </a:cubicBezTo>
                    <a:cubicBezTo>
                      <a:pt x="43" y="92"/>
                      <a:pt x="43" y="92"/>
                      <a:pt x="44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4" y="92"/>
                      <a:pt x="44" y="92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6" y="92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8" y="92"/>
                      <a:pt x="49" y="92"/>
                      <a:pt x="49" y="92"/>
                    </a:cubicBezTo>
                    <a:cubicBezTo>
                      <a:pt x="50" y="91"/>
                      <a:pt x="50" y="91"/>
                      <a:pt x="51" y="91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1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3" y="91"/>
                      <a:pt x="53" y="91"/>
                    </a:cubicBezTo>
                    <a:cubicBezTo>
                      <a:pt x="53" y="91"/>
                      <a:pt x="54" y="91"/>
                      <a:pt x="54" y="91"/>
                    </a:cubicBezTo>
                    <a:cubicBezTo>
                      <a:pt x="55" y="90"/>
                      <a:pt x="57" y="90"/>
                      <a:pt x="58" y="89"/>
                    </a:cubicBezTo>
                    <a:cubicBezTo>
                      <a:pt x="58" y="89"/>
                      <a:pt x="58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60" y="89"/>
                    </a:cubicBezTo>
                    <a:cubicBezTo>
                      <a:pt x="61" y="88"/>
                      <a:pt x="62" y="87"/>
                      <a:pt x="64" y="87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6"/>
                      <a:pt x="64" y="86"/>
                      <a:pt x="65" y="86"/>
                    </a:cubicBezTo>
                    <a:cubicBezTo>
                      <a:pt x="65" y="86"/>
                      <a:pt x="66" y="85"/>
                      <a:pt x="67" y="85"/>
                    </a:cubicBezTo>
                    <a:cubicBezTo>
                      <a:pt x="67" y="84"/>
                      <a:pt x="68" y="84"/>
                      <a:pt x="68" y="84"/>
                    </a:cubicBezTo>
                    <a:cubicBezTo>
                      <a:pt x="68" y="84"/>
                      <a:pt x="69" y="83"/>
                      <a:pt x="69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71" y="82"/>
                      <a:pt x="72" y="81"/>
                      <a:pt x="73" y="80"/>
                    </a:cubicBezTo>
                    <a:cubicBezTo>
                      <a:pt x="88" y="65"/>
                      <a:pt x="102" y="51"/>
                      <a:pt x="117" y="36"/>
                    </a:cubicBezTo>
                    <a:close/>
                  </a:path>
                </a:pathLst>
              </a:custGeom>
              <a:solidFill>
                <a:srgbClr val="404A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56">
                <a:extLst>
                  <a:ext uri="{FF2B5EF4-FFF2-40B4-BE49-F238E27FC236}">
                    <a16:creationId xmlns:a16="http://schemas.microsoft.com/office/drawing/2014/main" xmlns="" id="{E5C56C36-3BF7-4AD5-971C-2D8A43D4B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550" y="4321175"/>
                <a:ext cx="479425" cy="709613"/>
              </a:xfrm>
              <a:custGeom>
                <a:avLst/>
                <a:gdLst>
                  <a:gd name="T0" fmla="*/ 54 w 54"/>
                  <a:gd name="T1" fmla="*/ 17 h 80"/>
                  <a:gd name="T2" fmla="*/ 54 w 54"/>
                  <a:gd name="T3" fmla="*/ 16 h 80"/>
                  <a:gd name="T4" fmla="*/ 53 w 54"/>
                  <a:gd name="T5" fmla="*/ 15 h 80"/>
                  <a:gd name="T6" fmla="*/ 53 w 54"/>
                  <a:gd name="T7" fmla="*/ 14 h 80"/>
                  <a:gd name="T8" fmla="*/ 53 w 54"/>
                  <a:gd name="T9" fmla="*/ 11 h 80"/>
                  <a:gd name="T10" fmla="*/ 53 w 54"/>
                  <a:gd name="T11" fmla="*/ 11 h 80"/>
                  <a:gd name="T12" fmla="*/ 52 w 54"/>
                  <a:gd name="T13" fmla="*/ 10 h 80"/>
                  <a:gd name="T14" fmla="*/ 51 w 54"/>
                  <a:gd name="T15" fmla="*/ 8 h 80"/>
                  <a:gd name="T16" fmla="*/ 51 w 54"/>
                  <a:gd name="T17" fmla="*/ 8 h 80"/>
                  <a:gd name="T18" fmla="*/ 50 w 54"/>
                  <a:gd name="T19" fmla="*/ 6 h 80"/>
                  <a:gd name="T20" fmla="*/ 48 w 54"/>
                  <a:gd name="T21" fmla="*/ 3 h 80"/>
                  <a:gd name="T22" fmla="*/ 46 w 54"/>
                  <a:gd name="T23" fmla="*/ 1 h 80"/>
                  <a:gd name="T24" fmla="*/ 0 w 54"/>
                  <a:gd name="T25" fmla="*/ 25 h 80"/>
                  <a:gd name="T26" fmla="*/ 3 w 54"/>
                  <a:gd name="T27" fmla="*/ 28 h 80"/>
                  <a:gd name="T28" fmla="*/ 5 w 54"/>
                  <a:gd name="T29" fmla="*/ 31 h 80"/>
                  <a:gd name="T30" fmla="*/ 8 w 54"/>
                  <a:gd name="T31" fmla="*/ 36 h 80"/>
                  <a:gd name="T32" fmla="*/ 10 w 54"/>
                  <a:gd name="T33" fmla="*/ 41 h 80"/>
                  <a:gd name="T34" fmla="*/ 11 w 54"/>
                  <a:gd name="T35" fmla="*/ 45 h 80"/>
                  <a:gd name="T36" fmla="*/ 12 w 54"/>
                  <a:gd name="T37" fmla="*/ 47 h 80"/>
                  <a:gd name="T38" fmla="*/ 12 w 54"/>
                  <a:gd name="T39" fmla="*/ 50 h 80"/>
                  <a:gd name="T40" fmla="*/ 12 w 54"/>
                  <a:gd name="T41" fmla="*/ 57 h 80"/>
                  <a:gd name="T42" fmla="*/ 11 w 54"/>
                  <a:gd name="T43" fmla="*/ 61 h 80"/>
                  <a:gd name="T44" fmla="*/ 10 w 54"/>
                  <a:gd name="T45" fmla="*/ 64 h 80"/>
                  <a:gd name="T46" fmla="*/ 9 w 54"/>
                  <a:gd name="T47" fmla="*/ 68 h 80"/>
                  <a:gd name="T48" fmla="*/ 7 w 54"/>
                  <a:gd name="T49" fmla="*/ 71 h 80"/>
                  <a:gd name="T50" fmla="*/ 5 w 54"/>
                  <a:gd name="T51" fmla="*/ 74 h 80"/>
                  <a:gd name="T52" fmla="*/ 3 w 54"/>
                  <a:gd name="T53" fmla="*/ 77 h 80"/>
                  <a:gd name="T54" fmla="*/ 0 w 54"/>
                  <a:gd name="T55" fmla="*/ 80 h 80"/>
                  <a:gd name="T56" fmla="*/ 47 w 54"/>
                  <a:gd name="T57" fmla="*/ 36 h 80"/>
                  <a:gd name="T58" fmla="*/ 49 w 54"/>
                  <a:gd name="T59" fmla="*/ 34 h 80"/>
                  <a:gd name="T60" fmla="*/ 49 w 54"/>
                  <a:gd name="T61" fmla="*/ 34 h 80"/>
                  <a:gd name="T62" fmla="*/ 50 w 54"/>
                  <a:gd name="T63" fmla="*/ 32 h 80"/>
                  <a:gd name="T64" fmla="*/ 50 w 54"/>
                  <a:gd name="T65" fmla="*/ 32 h 80"/>
                  <a:gd name="T66" fmla="*/ 51 w 54"/>
                  <a:gd name="T67" fmla="*/ 30 h 80"/>
                  <a:gd name="T68" fmla="*/ 52 w 54"/>
                  <a:gd name="T69" fmla="*/ 29 h 80"/>
                  <a:gd name="T70" fmla="*/ 52 w 54"/>
                  <a:gd name="T71" fmla="*/ 29 h 80"/>
                  <a:gd name="T72" fmla="*/ 52 w 54"/>
                  <a:gd name="T73" fmla="*/ 27 h 80"/>
                  <a:gd name="T74" fmla="*/ 53 w 54"/>
                  <a:gd name="T75" fmla="*/ 27 h 80"/>
                  <a:gd name="T76" fmla="*/ 53 w 54"/>
                  <a:gd name="T77" fmla="*/ 25 h 80"/>
                  <a:gd name="T78" fmla="*/ 53 w 54"/>
                  <a:gd name="T79" fmla="*/ 25 h 80"/>
                  <a:gd name="T80" fmla="*/ 53 w 54"/>
                  <a:gd name="T81" fmla="*/ 24 h 80"/>
                  <a:gd name="T82" fmla="*/ 54 w 54"/>
                  <a:gd name="T83" fmla="*/ 22 h 80"/>
                  <a:gd name="T84" fmla="*/ 54 w 54"/>
                  <a:gd name="T85" fmla="*/ 22 h 80"/>
                  <a:gd name="T86" fmla="*/ 54 w 54"/>
                  <a:gd name="T87" fmla="*/ 20 h 80"/>
                  <a:gd name="T88" fmla="*/ 54 w 54"/>
                  <a:gd name="T89" fmla="*/ 20 h 80"/>
                  <a:gd name="T90" fmla="*/ 54 w 54"/>
                  <a:gd name="T91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80">
                    <a:moveTo>
                      <a:pt x="54" y="18"/>
                    </a:moveTo>
                    <a:cubicBezTo>
                      <a:pt x="54" y="18"/>
                      <a:pt x="54" y="18"/>
                      <a:pt x="54" y="17"/>
                    </a:cubicBezTo>
                    <a:cubicBezTo>
                      <a:pt x="54" y="17"/>
                      <a:pt x="54" y="17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5"/>
                      <a:pt x="53" y="14"/>
                      <a:pt x="53" y="14"/>
                    </a:cubicBezTo>
                    <a:cubicBezTo>
                      <a:pt x="53" y="14"/>
                      <a:pt x="53" y="13"/>
                      <a:pt x="53" y="13"/>
                    </a:cubicBezTo>
                    <a:cubicBezTo>
                      <a:pt x="53" y="12"/>
                      <a:pt x="53" y="12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2" y="11"/>
                      <a:pt x="52" y="10"/>
                    </a:cubicBezTo>
                    <a:cubicBezTo>
                      <a:pt x="52" y="10"/>
                      <a:pt x="52" y="9"/>
                      <a:pt x="51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1" y="8"/>
                      <a:pt x="51" y="7"/>
                      <a:pt x="51" y="7"/>
                    </a:cubicBezTo>
                    <a:cubicBezTo>
                      <a:pt x="51" y="7"/>
                      <a:pt x="50" y="6"/>
                      <a:pt x="50" y="6"/>
                    </a:cubicBezTo>
                    <a:cubicBezTo>
                      <a:pt x="50" y="5"/>
                      <a:pt x="49" y="5"/>
                      <a:pt x="49" y="5"/>
                    </a:cubicBezTo>
                    <a:cubicBezTo>
                      <a:pt x="49" y="4"/>
                      <a:pt x="49" y="4"/>
                      <a:pt x="48" y="3"/>
                    </a:cubicBezTo>
                    <a:cubicBezTo>
                      <a:pt x="48" y="3"/>
                      <a:pt x="48" y="3"/>
                      <a:pt x="47" y="2"/>
                    </a:cubicBezTo>
                    <a:cubicBezTo>
                      <a:pt x="47" y="2"/>
                      <a:pt x="47" y="2"/>
                      <a:pt x="46" y="1"/>
                    </a:cubicBezTo>
                    <a:cubicBezTo>
                      <a:pt x="46" y="1"/>
                      <a:pt x="46" y="1"/>
                      <a:pt x="45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6"/>
                      <a:pt x="1" y="26"/>
                      <a:pt x="2" y="27"/>
                    </a:cubicBezTo>
                    <a:cubicBezTo>
                      <a:pt x="2" y="27"/>
                      <a:pt x="2" y="28"/>
                      <a:pt x="3" y="28"/>
                    </a:cubicBezTo>
                    <a:cubicBezTo>
                      <a:pt x="3" y="29"/>
                      <a:pt x="4" y="29"/>
                      <a:pt x="4" y="30"/>
                    </a:cubicBezTo>
                    <a:cubicBezTo>
                      <a:pt x="5" y="30"/>
                      <a:pt x="5" y="31"/>
                      <a:pt x="5" y="31"/>
                    </a:cubicBezTo>
                    <a:cubicBezTo>
                      <a:pt x="6" y="33"/>
                      <a:pt x="7" y="34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8"/>
                      <a:pt x="10" y="40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1" y="43"/>
                      <a:pt x="11" y="44"/>
                    </a:cubicBezTo>
                    <a:cubicBezTo>
                      <a:pt x="11" y="44"/>
                      <a:pt x="11" y="44"/>
                      <a:pt x="11" y="45"/>
                    </a:cubicBezTo>
                    <a:cubicBezTo>
                      <a:pt x="11" y="45"/>
                      <a:pt x="11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9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1"/>
                      <a:pt x="12" y="52"/>
                      <a:pt x="12" y="53"/>
                    </a:cubicBezTo>
                    <a:cubicBezTo>
                      <a:pt x="12" y="54"/>
                      <a:pt x="12" y="55"/>
                      <a:pt x="12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8"/>
                      <a:pt x="12" y="59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2"/>
                      <a:pt x="11" y="63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66"/>
                      <a:pt x="9" y="67"/>
                      <a:pt x="9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69"/>
                      <a:pt x="8" y="70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2"/>
                      <a:pt x="6" y="73"/>
                      <a:pt x="5" y="74"/>
                    </a:cubicBezTo>
                    <a:cubicBezTo>
                      <a:pt x="5" y="74"/>
                      <a:pt x="5" y="75"/>
                      <a:pt x="5" y="75"/>
                    </a:cubicBezTo>
                    <a:cubicBezTo>
                      <a:pt x="4" y="76"/>
                      <a:pt x="4" y="76"/>
                      <a:pt x="3" y="77"/>
                    </a:cubicBezTo>
                    <a:cubicBezTo>
                      <a:pt x="3" y="77"/>
                      <a:pt x="3" y="77"/>
                      <a:pt x="3" y="78"/>
                    </a:cubicBezTo>
                    <a:cubicBezTo>
                      <a:pt x="2" y="78"/>
                      <a:pt x="1" y="79"/>
                      <a:pt x="0" y="80"/>
                    </a:cubicBezTo>
                    <a:cubicBezTo>
                      <a:pt x="15" y="66"/>
                      <a:pt x="31" y="52"/>
                      <a:pt x="46" y="38"/>
                    </a:cubicBezTo>
                    <a:cubicBezTo>
                      <a:pt x="46" y="37"/>
                      <a:pt x="47" y="37"/>
                      <a:pt x="47" y="36"/>
                    </a:cubicBezTo>
                    <a:cubicBezTo>
                      <a:pt x="47" y="36"/>
                      <a:pt x="48" y="35"/>
                      <a:pt x="48" y="35"/>
                    </a:cubicBezTo>
                    <a:cubicBezTo>
                      <a:pt x="48" y="35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3"/>
                      <a:pt x="50" y="32"/>
                      <a:pt x="5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2" y="30"/>
                    </a:cubicBezTo>
                    <a:cubicBezTo>
                      <a:pt x="52" y="30"/>
                      <a:pt x="52" y="30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2" y="28"/>
                      <a:pt x="52" y="27"/>
                      <a:pt x="52" y="27"/>
                    </a:cubicBezTo>
                    <a:cubicBezTo>
                      <a:pt x="52" y="27"/>
                      <a:pt x="52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4" y="23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1"/>
                      <a:pt x="54" y="21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8"/>
                    </a:cubicBezTo>
                    <a:close/>
                  </a:path>
                </a:pathLst>
              </a:custGeom>
              <a:solidFill>
                <a:srgbClr val="2C9F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57">
                <a:extLst>
                  <a:ext uri="{FF2B5EF4-FFF2-40B4-BE49-F238E27FC236}">
                    <a16:creationId xmlns:a16="http://schemas.microsoft.com/office/drawing/2014/main" xmlns="" id="{992A88AF-64B1-40CC-87C0-7878D1E0F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913" y="4365625"/>
                <a:ext cx="993775" cy="239713"/>
              </a:xfrm>
              <a:custGeom>
                <a:avLst/>
                <a:gdLst>
                  <a:gd name="T0" fmla="*/ 0 w 626"/>
                  <a:gd name="T1" fmla="*/ 145 h 151"/>
                  <a:gd name="T2" fmla="*/ 235 w 626"/>
                  <a:gd name="T3" fmla="*/ 0 h 151"/>
                  <a:gd name="T4" fmla="*/ 626 w 626"/>
                  <a:gd name="T5" fmla="*/ 0 h 151"/>
                  <a:gd name="T6" fmla="*/ 576 w 626"/>
                  <a:gd name="T7" fmla="*/ 151 h 151"/>
                  <a:gd name="T8" fmla="*/ 0 w 626"/>
                  <a:gd name="T9" fmla="*/ 14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6" h="151">
                    <a:moveTo>
                      <a:pt x="0" y="145"/>
                    </a:moveTo>
                    <a:lnTo>
                      <a:pt x="235" y="0"/>
                    </a:lnTo>
                    <a:lnTo>
                      <a:pt x="626" y="0"/>
                    </a:lnTo>
                    <a:lnTo>
                      <a:pt x="576" y="151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404A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58">
                <a:extLst>
                  <a:ext uri="{FF2B5EF4-FFF2-40B4-BE49-F238E27FC236}">
                    <a16:creationId xmlns:a16="http://schemas.microsoft.com/office/drawing/2014/main" xmlns="" id="{FE412F9E-7B58-43A2-A1CD-53AB019C7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313" y="3433763"/>
                <a:ext cx="79375" cy="1117600"/>
              </a:xfrm>
              <a:custGeom>
                <a:avLst/>
                <a:gdLst>
                  <a:gd name="T0" fmla="*/ 0 w 50"/>
                  <a:gd name="T1" fmla="*/ 0 h 704"/>
                  <a:gd name="T2" fmla="*/ 0 w 50"/>
                  <a:gd name="T3" fmla="*/ 28 h 704"/>
                  <a:gd name="T4" fmla="*/ 0 w 50"/>
                  <a:gd name="T5" fmla="*/ 50 h 704"/>
                  <a:gd name="T6" fmla="*/ 0 w 50"/>
                  <a:gd name="T7" fmla="*/ 704 h 704"/>
                  <a:gd name="T8" fmla="*/ 50 w 50"/>
                  <a:gd name="T9" fmla="*/ 564 h 704"/>
                  <a:gd name="T10" fmla="*/ 50 w 50"/>
                  <a:gd name="T11" fmla="*/ 117 h 704"/>
                  <a:gd name="T12" fmla="*/ 50 w 50"/>
                  <a:gd name="T13" fmla="*/ 100 h 704"/>
                  <a:gd name="T14" fmla="*/ 50 w 50"/>
                  <a:gd name="T15" fmla="*/ 84 h 704"/>
                  <a:gd name="T16" fmla="*/ 0 w 50"/>
                  <a:gd name="T17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04">
                    <a:moveTo>
                      <a:pt x="0" y="0"/>
                    </a:moveTo>
                    <a:lnTo>
                      <a:pt x="0" y="28"/>
                    </a:lnTo>
                    <a:lnTo>
                      <a:pt x="0" y="50"/>
                    </a:lnTo>
                    <a:lnTo>
                      <a:pt x="0" y="704"/>
                    </a:lnTo>
                    <a:lnTo>
                      <a:pt x="50" y="564"/>
                    </a:lnTo>
                    <a:lnTo>
                      <a:pt x="50" y="117"/>
                    </a:lnTo>
                    <a:lnTo>
                      <a:pt x="50" y="100"/>
                    </a:lnTo>
                    <a:lnTo>
                      <a:pt x="5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9F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59">
                <a:extLst>
                  <a:ext uri="{FF2B5EF4-FFF2-40B4-BE49-F238E27FC236}">
                    <a16:creationId xmlns:a16="http://schemas.microsoft.com/office/drawing/2014/main" xmlns="" id="{19E65CC2-C3E5-4CE9-92F3-728F5B03B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7988" y="4800600"/>
                <a:ext cx="647700" cy="1011238"/>
              </a:xfrm>
              <a:custGeom>
                <a:avLst/>
                <a:gdLst>
                  <a:gd name="T0" fmla="*/ 66 w 73"/>
                  <a:gd name="T1" fmla="*/ 42 h 114"/>
                  <a:gd name="T2" fmla="*/ 62 w 73"/>
                  <a:gd name="T3" fmla="*/ 43 h 114"/>
                  <a:gd name="T4" fmla="*/ 55 w 73"/>
                  <a:gd name="T5" fmla="*/ 43 h 114"/>
                  <a:gd name="T6" fmla="*/ 50 w 73"/>
                  <a:gd name="T7" fmla="*/ 42 h 114"/>
                  <a:gd name="T8" fmla="*/ 47 w 73"/>
                  <a:gd name="T9" fmla="*/ 41 h 114"/>
                  <a:gd name="T10" fmla="*/ 42 w 73"/>
                  <a:gd name="T11" fmla="*/ 39 h 114"/>
                  <a:gd name="T12" fmla="*/ 37 w 73"/>
                  <a:gd name="T13" fmla="*/ 35 h 114"/>
                  <a:gd name="T14" fmla="*/ 35 w 73"/>
                  <a:gd name="T15" fmla="*/ 31 h 114"/>
                  <a:gd name="T16" fmla="*/ 31 w 73"/>
                  <a:gd name="T17" fmla="*/ 25 h 114"/>
                  <a:gd name="T18" fmla="*/ 29 w 73"/>
                  <a:gd name="T19" fmla="*/ 17 h 114"/>
                  <a:gd name="T20" fmla="*/ 29 w 73"/>
                  <a:gd name="T21" fmla="*/ 10 h 114"/>
                  <a:gd name="T22" fmla="*/ 30 w 73"/>
                  <a:gd name="T23" fmla="*/ 6 h 114"/>
                  <a:gd name="T24" fmla="*/ 31 w 73"/>
                  <a:gd name="T25" fmla="*/ 3 h 114"/>
                  <a:gd name="T26" fmla="*/ 4 w 73"/>
                  <a:gd name="T27" fmla="*/ 51 h 114"/>
                  <a:gd name="T28" fmla="*/ 2 w 73"/>
                  <a:gd name="T29" fmla="*/ 56 h 114"/>
                  <a:gd name="T30" fmla="*/ 1 w 73"/>
                  <a:gd name="T31" fmla="*/ 59 h 114"/>
                  <a:gd name="T32" fmla="*/ 1 w 73"/>
                  <a:gd name="T33" fmla="*/ 61 h 114"/>
                  <a:gd name="T34" fmla="*/ 0 w 73"/>
                  <a:gd name="T35" fmla="*/ 65 h 114"/>
                  <a:gd name="T36" fmla="*/ 0 w 73"/>
                  <a:gd name="T37" fmla="*/ 66 h 114"/>
                  <a:gd name="T38" fmla="*/ 0 w 73"/>
                  <a:gd name="T39" fmla="*/ 69 h 114"/>
                  <a:gd name="T40" fmla="*/ 0 w 73"/>
                  <a:gd name="T41" fmla="*/ 70 h 114"/>
                  <a:gd name="T42" fmla="*/ 0 w 73"/>
                  <a:gd name="T43" fmla="*/ 75 h 114"/>
                  <a:gd name="T44" fmla="*/ 0 w 73"/>
                  <a:gd name="T45" fmla="*/ 77 h 114"/>
                  <a:gd name="T46" fmla="*/ 0 w 73"/>
                  <a:gd name="T47" fmla="*/ 79 h 114"/>
                  <a:gd name="T48" fmla="*/ 1 w 73"/>
                  <a:gd name="T49" fmla="*/ 83 h 114"/>
                  <a:gd name="T50" fmla="*/ 3 w 73"/>
                  <a:gd name="T51" fmla="*/ 87 h 114"/>
                  <a:gd name="T52" fmla="*/ 5 w 73"/>
                  <a:gd name="T53" fmla="*/ 91 h 114"/>
                  <a:gd name="T54" fmla="*/ 8 w 73"/>
                  <a:gd name="T55" fmla="*/ 96 h 114"/>
                  <a:gd name="T56" fmla="*/ 12 w 73"/>
                  <a:gd name="T57" fmla="*/ 101 h 114"/>
                  <a:gd name="T58" fmla="*/ 16 w 73"/>
                  <a:gd name="T59" fmla="*/ 104 h 114"/>
                  <a:gd name="T60" fmla="*/ 18 w 73"/>
                  <a:gd name="T61" fmla="*/ 106 h 114"/>
                  <a:gd name="T62" fmla="*/ 22 w 73"/>
                  <a:gd name="T63" fmla="*/ 109 h 114"/>
                  <a:gd name="T64" fmla="*/ 24 w 73"/>
                  <a:gd name="T65" fmla="*/ 110 h 114"/>
                  <a:gd name="T66" fmla="*/ 26 w 73"/>
                  <a:gd name="T67" fmla="*/ 110 h 114"/>
                  <a:gd name="T68" fmla="*/ 29 w 73"/>
                  <a:gd name="T69" fmla="*/ 112 h 114"/>
                  <a:gd name="T70" fmla="*/ 31 w 73"/>
                  <a:gd name="T71" fmla="*/ 112 h 114"/>
                  <a:gd name="T72" fmla="*/ 34 w 73"/>
                  <a:gd name="T73" fmla="*/ 113 h 114"/>
                  <a:gd name="T74" fmla="*/ 38 w 73"/>
                  <a:gd name="T75" fmla="*/ 114 h 114"/>
                  <a:gd name="T76" fmla="*/ 39 w 73"/>
                  <a:gd name="T77" fmla="*/ 114 h 114"/>
                  <a:gd name="T78" fmla="*/ 43 w 73"/>
                  <a:gd name="T79" fmla="*/ 114 h 114"/>
                  <a:gd name="T80" fmla="*/ 44 w 73"/>
                  <a:gd name="T81" fmla="*/ 114 h 114"/>
                  <a:gd name="T82" fmla="*/ 48 w 73"/>
                  <a:gd name="T83" fmla="*/ 114 h 114"/>
                  <a:gd name="T84" fmla="*/ 49 w 73"/>
                  <a:gd name="T85" fmla="*/ 114 h 114"/>
                  <a:gd name="T86" fmla="*/ 53 w 73"/>
                  <a:gd name="T87" fmla="*/ 113 h 114"/>
                  <a:gd name="T88" fmla="*/ 56 w 73"/>
                  <a:gd name="T89" fmla="*/ 112 h 114"/>
                  <a:gd name="T90" fmla="*/ 59 w 73"/>
                  <a:gd name="T91" fmla="*/ 111 h 114"/>
                  <a:gd name="T92" fmla="*/ 64 w 73"/>
                  <a:gd name="T93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" h="114">
                    <a:moveTo>
                      <a:pt x="70" y="41"/>
                    </a:moveTo>
                    <a:cubicBezTo>
                      <a:pt x="70" y="41"/>
                      <a:pt x="70" y="41"/>
                      <a:pt x="69" y="41"/>
                    </a:cubicBezTo>
                    <a:cubicBezTo>
                      <a:pt x="68" y="42"/>
                      <a:pt x="67" y="42"/>
                      <a:pt x="66" y="42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5" y="43"/>
                      <a:pt x="63" y="43"/>
                      <a:pt x="62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1" y="43"/>
                      <a:pt x="60" y="44"/>
                      <a:pt x="58" y="44"/>
                    </a:cubicBezTo>
                    <a:cubicBezTo>
                      <a:pt x="57" y="44"/>
                      <a:pt x="56" y="43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4" y="43"/>
                      <a:pt x="53" y="43"/>
                      <a:pt x="53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1" y="43"/>
                      <a:pt x="51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2"/>
                      <a:pt x="48" y="42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5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39"/>
                      <a:pt x="43" y="39"/>
                      <a:pt x="42" y="39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1" y="38"/>
                      <a:pt x="41" y="37"/>
                      <a:pt x="40" y="37"/>
                    </a:cubicBezTo>
                    <a:cubicBezTo>
                      <a:pt x="39" y="36"/>
                      <a:pt x="38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6" y="33"/>
                      <a:pt x="36" y="33"/>
                      <a:pt x="35" y="32"/>
                    </a:cubicBezTo>
                    <a:cubicBezTo>
                      <a:pt x="35" y="32"/>
                      <a:pt x="35" y="31"/>
                      <a:pt x="35" y="31"/>
                    </a:cubicBezTo>
                    <a:cubicBezTo>
                      <a:pt x="34" y="30"/>
                      <a:pt x="33" y="29"/>
                      <a:pt x="33" y="29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6"/>
                      <a:pt x="31" y="25"/>
                    </a:cubicBezTo>
                    <a:cubicBezTo>
                      <a:pt x="31" y="24"/>
                      <a:pt x="31" y="23"/>
                      <a:pt x="30" y="23"/>
                    </a:cubicBezTo>
                    <a:cubicBezTo>
                      <a:pt x="30" y="23"/>
                      <a:pt x="30" y="23"/>
                      <a:pt x="30" y="22"/>
                    </a:cubicBezTo>
                    <a:cubicBezTo>
                      <a:pt x="30" y="21"/>
                      <a:pt x="29" y="19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6"/>
                      <a:pt x="29" y="15"/>
                      <a:pt x="29" y="14"/>
                    </a:cubicBezTo>
                    <a:cubicBezTo>
                      <a:pt x="29" y="13"/>
                      <a:pt x="29" y="11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9"/>
                      <a:pt x="30" y="8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2"/>
                      <a:pt x="32" y="1"/>
                      <a:pt x="33" y="0"/>
                    </a:cubicBezTo>
                    <a:cubicBezTo>
                      <a:pt x="23" y="16"/>
                      <a:pt x="14" y="33"/>
                      <a:pt x="5" y="49"/>
                    </a:cubicBezTo>
                    <a:cubicBezTo>
                      <a:pt x="5" y="50"/>
                      <a:pt x="4" y="50"/>
                      <a:pt x="4" y="51"/>
                    </a:cubicBezTo>
                    <a:cubicBezTo>
                      <a:pt x="4" y="51"/>
                      <a:pt x="4" y="52"/>
                      <a:pt x="3" y="52"/>
                    </a:cubicBezTo>
                    <a:cubicBezTo>
                      <a:pt x="3" y="53"/>
                      <a:pt x="3" y="54"/>
                      <a:pt x="3" y="54"/>
                    </a:cubicBezTo>
                    <a:cubicBezTo>
                      <a:pt x="2" y="55"/>
                      <a:pt x="2" y="55"/>
                      <a:pt x="2" y="56"/>
                    </a:cubicBezTo>
                    <a:cubicBezTo>
                      <a:pt x="2" y="56"/>
                      <a:pt x="2" y="57"/>
                      <a:pt x="2" y="57"/>
                    </a:cubicBezTo>
                    <a:cubicBezTo>
                      <a:pt x="1" y="58"/>
                      <a:pt x="1" y="59"/>
                      <a:pt x="1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0"/>
                      <a:pt x="1" y="60"/>
                      <a:pt x="1" y="61"/>
                    </a:cubicBezTo>
                    <a:cubicBezTo>
                      <a:pt x="0" y="61"/>
                      <a:pt x="0" y="62"/>
                      <a:pt x="0" y="62"/>
                    </a:cubicBezTo>
                    <a:cubicBezTo>
                      <a:pt x="0" y="63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6"/>
                    </a:cubicBezTo>
                    <a:cubicBezTo>
                      <a:pt x="0" y="66"/>
                      <a:pt x="0" y="67"/>
                      <a:pt x="0" y="67"/>
                    </a:cubicBezTo>
                    <a:cubicBezTo>
                      <a:pt x="0" y="68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1"/>
                      <a:pt x="0" y="71"/>
                      <a:pt x="0" y="72"/>
                    </a:cubicBezTo>
                    <a:cubicBezTo>
                      <a:pt x="0" y="72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8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80"/>
                      <a:pt x="1" y="81"/>
                      <a:pt x="1" y="81"/>
                    </a:cubicBezTo>
                    <a:cubicBezTo>
                      <a:pt x="1" y="82"/>
                      <a:pt x="1" y="82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5"/>
                      <a:pt x="2" y="85"/>
                      <a:pt x="2" y="86"/>
                    </a:cubicBezTo>
                    <a:cubicBezTo>
                      <a:pt x="2" y="86"/>
                      <a:pt x="3" y="86"/>
                      <a:pt x="3" y="87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3" y="89"/>
                      <a:pt x="4" y="90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7" y="94"/>
                      <a:pt x="8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8" y="96"/>
                      <a:pt x="8" y="97"/>
                      <a:pt x="8" y="97"/>
                    </a:cubicBezTo>
                    <a:cubicBezTo>
                      <a:pt x="9" y="98"/>
                      <a:pt x="10" y="99"/>
                      <a:pt x="11" y="100"/>
                    </a:cubicBezTo>
                    <a:cubicBezTo>
                      <a:pt x="11" y="100"/>
                      <a:pt x="12" y="101"/>
                      <a:pt x="12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3" y="102"/>
                      <a:pt x="14" y="103"/>
                      <a:pt x="16" y="104"/>
                    </a:cubicBezTo>
                    <a:cubicBezTo>
                      <a:pt x="16" y="104"/>
                      <a:pt x="16" y="104"/>
                      <a:pt x="16" y="105"/>
                    </a:cubicBezTo>
                    <a:cubicBezTo>
                      <a:pt x="17" y="105"/>
                      <a:pt x="17" y="106"/>
                      <a:pt x="18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8" y="106"/>
                      <a:pt x="19" y="107"/>
                      <a:pt x="19" y="107"/>
                    </a:cubicBezTo>
                    <a:cubicBezTo>
                      <a:pt x="19" y="107"/>
                      <a:pt x="20" y="107"/>
                      <a:pt x="20" y="107"/>
                    </a:cubicBezTo>
                    <a:cubicBezTo>
                      <a:pt x="21" y="108"/>
                      <a:pt x="21" y="108"/>
                      <a:pt x="22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3" y="109"/>
                      <a:pt x="24" y="109"/>
                      <a:pt x="24" y="110"/>
                    </a:cubicBezTo>
                    <a:cubicBezTo>
                      <a:pt x="25" y="110"/>
                      <a:pt x="25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6" y="111"/>
                      <a:pt x="26" y="111"/>
                      <a:pt x="26" y="111"/>
                    </a:cubicBezTo>
                    <a:cubicBezTo>
                      <a:pt x="27" y="111"/>
                      <a:pt x="27" y="111"/>
                      <a:pt x="28" y="111"/>
                    </a:cubicBezTo>
                    <a:cubicBezTo>
                      <a:pt x="28" y="111"/>
                      <a:pt x="29" y="112"/>
                      <a:pt x="29" y="112"/>
                    </a:cubicBezTo>
                    <a:cubicBezTo>
                      <a:pt x="29" y="112"/>
                      <a:pt x="30" y="112"/>
                      <a:pt x="30" y="112"/>
                    </a:cubicBezTo>
                    <a:cubicBezTo>
                      <a:pt x="30" y="112"/>
                      <a:pt x="30" y="112"/>
                      <a:pt x="30" y="112"/>
                    </a:cubicBezTo>
                    <a:cubicBezTo>
                      <a:pt x="30" y="112"/>
                      <a:pt x="31" y="112"/>
                      <a:pt x="31" y="112"/>
                    </a:cubicBezTo>
                    <a:cubicBezTo>
                      <a:pt x="32" y="113"/>
                      <a:pt x="32" y="113"/>
                      <a:pt x="33" y="113"/>
                    </a:cubicBezTo>
                    <a:cubicBezTo>
                      <a:pt x="33" y="113"/>
                      <a:pt x="33" y="113"/>
                      <a:pt x="34" y="113"/>
                    </a:cubicBezTo>
                    <a:cubicBezTo>
                      <a:pt x="34" y="113"/>
                      <a:pt x="34" y="113"/>
                      <a:pt x="34" y="113"/>
                    </a:cubicBezTo>
                    <a:cubicBezTo>
                      <a:pt x="34" y="113"/>
                      <a:pt x="34" y="113"/>
                      <a:pt x="34" y="113"/>
                    </a:cubicBezTo>
                    <a:cubicBezTo>
                      <a:pt x="35" y="113"/>
                      <a:pt x="36" y="113"/>
                      <a:pt x="36" y="113"/>
                    </a:cubicBezTo>
                    <a:cubicBezTo>
                      <a:pt x="37" y="114"/>
                      <a:pt x="37" y="114"/>
                      <a:pt x="38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9" y="114"/>
                      <a:pt x="39" y="114"/>
                      <a:pt x="39" y="114"/>
                    </a:cubicBezTo>
                    <a:cubicBezTo>
                      <a:pt x="39" y="114"/>
                      <a:pt x="40" y="114"/>
                      <a:pt x="40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2" y="114"/>
                      <a:pt x="42" y="114"/>
                      <a:pt x="43" y="114"/>
                    </a:cubicBezTo>
                    <a:cubicBezTo>
                      <a:pt x="43" y="114"/>
                      <a:pt x="43" y="114"/>
                      <a:pt x="43" y="114"/>
                    </a:cubicBezTo>
                    <a:cubicBezTo>
                      <a:pt x="43" y="114"/>
                      <a:pt x="43" y="114"/>
                      <a:pt x="44" y="114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4" y="114"/>
                      <a:pt x="45" y="114"/>
                      <a:pt x="45" y="114"/>
                    </a:cubicBezTo>
                    <a:cubicBezTo>
                      <a:pt x="45" y="114"/>
                      <a:pt x="46" y="114"/>
                      <a:pt x="47" y="114"/>
                    </a:cubicBezTo>
                    <a:cubicBezTo>
                      <a:pt x="47" y="114"/>
                      <a:pt x="48" y="114"/>
                      <a:pt x="48" y="11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48" y="114"/>
                      <a:pt x="49" y="114"/>
                      <a:pt x="49" y="114"/>
                    </a:cubicBezTo>
                    <a:cubicBezTo>
                      <a:pt x="49" y="113"/>
                      <a:pt x="50" y="113"/>
                      <a:pt x="51" y="113"/>
                    </a:cubicBezTo>
                    <a:cubicBezTo>
                      <a:pt x="51" y="113"/>
                      <a:pt x="52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2"/>
                      <a:pt x="54" y="112"/>
                      <a:pt x="54" y="112"/>
                    </a:cubicBezTo>
                    <a:cubicBezTo>
                      <a:pt x="55" y="112"/>
                      <a:pt x="55" y="112"/>
                      <a:pt x="56" y="112"/>
                    </a:cubicBezTo>
                    <a:cubicBezTo>
                      <a:pt x="56" y="112"/>
                      <a:pt x="57" y="111"/>
                      <a:pt x="58" y="111"/>
                    </a:cubicBezTo>
                    <a:cubicBezTo>
                      <a:pt x="58" y="111"/>
                      <a:pt x="59" y="111"/>
                      <a:pt x="59" y="111"/>
                    </a:cubicBezTo>
                    <a:cubicBezTo>
                      <a:pt x="59" y="111"/>
                      <a:pt x="59" y="111"/>
                      <a:pt x="59" y="111"/>
                    </a:cubicBezTo>
                    <a:cubicBezTo>
                      <a:pt x="59" y="111"/>
                      <a:pt x="59" y="111"/>
                      <a:pt x="59" y="111"/>
                    </a:cubicBezTo>
                    <a:cubicBezTo>
                      <a:pt x="60" y="110"/>
                      <a:pt x="61" y="110"/>
                      <a:pt x="61" y="110"/>
                    </a:cubicBezTo>
                    <a:cubicBezTo>
                      <a:pt x="62" y="109"/>
                      <a:pt x="63" y="109"/>
                      <a:pt x="64" y="10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0"/>
                      <a:pt x="71" y="41"/>
                      <a:pt x="70" y="41"/>
                    </a:cubicBezTo>
                    <a:close/>
                  </a:path>
                </a:pathLst>
              </a:custGeom>
              <a:solidFill>
                <a:srgbClr val="404A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60">
                <a:extLst>
                  <a:ext uri="{FF2B5EF4-FFF2-40B4-BE49-F238E27FC236}">
                    <a16:creationId xmlns:a16="http://schemas.microsoft.com/office/drawing/2014/main" xmlns="" id="{14DD7C09-F14B-4F32-8093-E194109D8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6888" y="4702175"/>
                <a:ext cx="595313" cy="568325"/>
              </a:xfrm>
              <a:custGeom>
                <a:avLst/>
                <a:gdLst>
                  <a:gd name="T0" fmla="*/ 66 w 67"/>
                  <a:gd name="T1" fmla="*/ 7 h 64"/>
                  <a:gd name="T2" fmla="*/ 66 w 67"/>
                  <a:gd name="T3" fmla="*/ 7 h 64"/>
                  <a:gd name="T4" fmla="*/ 65 w 67"/>
                  <a:gd name="T5" fmla="*/ 6 h 64"/>
                  <a:gd name="T6" fmla="*/ 65 w 67"/>
                  <a:gd name="T7" fmla="*/ 6 h 64"/>
                  <a:gd name="T8" fmla="*/ 64 w 67"/>
                  <a:gd name="T9" fmla="*/ 5 h 64"/>
                  <a:gd name="T10" fmla="*/ 64 w 67"/>
                  <a:gd name="T11" fmla="*/ 5 h 64"/>
                  <a:gd name="T12" fmla="*/ 64 w 67"/>
                  <a:gd name="T13" fmla="*/ 5 h 64"/>
                  <a:gd name="T14" fmla="*/ 63 w 67"/>
                  <a:gd name="T15" fmla="*/ 4 h 64"/>
                  <a:gd name="T16" fmla="*/ 62 w 67"/>
                  <a:gd name="T17" fmla="*/ 4 h 64"/>
                  <a:gd name="T18" fmla="*/ 60 w 67"/>
                  <a:gd name="T19" fmla="*/ 2 h 64"/>
                  <a:gd name="T20" fmla="*/ 60 w 67"/>
                  <a:gd name="T21" fmla="*/ 2 h 64"/>
                  <a:gd name="T22" fmla="*/ 59 w 67"/>
                  <a:gd name="T23" fmla="*/ 2 h 64"/>
                  <a:gd name="T24" fmla="*/ 57 w 67"/>
                  <a:gd name="T25" fmla="*/ 1 h 64"/>
                  <a:gd name="T26" fmla="*/ 56 w 67"/>
                  <a:gd name="T27" fmla="*/ 1 h 64"/>
                  <a:gd name="T28" fmla="*/ 56 w 67"/>
                  <a:gd name="T29" fmla="*/ 1 h 64"/>
                  <a:gd name="T30" fmla="*/ 54 w 67"/>
                  <a:gd name="T31" fmla="*/ 0 h 64"/>
                  <a:gd name="T32" fmla="*/ 52 w 67"/>
                  <a:gd name="T33" fmla="*/ 0 h 64"/>
                  <a:gd name="T34" fmla="*/ 52 w 67"/>
                  <a:gd name="T35" fmla="*/ 0 h 64"/>
                  <a:gd name="T36" fmla="*/ 51 w 67"/>
                  <a:gd name="T37" fmla="*/ 0 h 64"/>
                  <a:gd name="T38" fmla="*/ 50 w 67"/>
                  <a:gd name="T39" fmla="*/ 0 h 64"/>
                  <a:gd name="T40" fmla="*/ 48 w 67"/>
                  <a:gd name="T41" fmla="*/ 0 h 64"/>
                  <a:gd name="T42" fmla="*/ 48 w 67"/>
                  <a:gd name="T43" fmla="*/ 0 h 64"/>
                  <a:gd name="T44" fmla="*/ 47 w 67"/>
                  <a:gd name="T45" fmla="*/ 0 h 64"/>
                  <a:gd name="T46" fmla="*/ 45 w 67"/>
                  <a:gd name="T47" fmla="*/ 0 h 64"/>
                  <a:gd name="T48" fmla="*/ 43 w 67"/>
                  <a:gd name="T49" fmla="*/ 0 h 64"/>
                  <a:gd name="T50" fmla="*/ 41 w 67"/>
                  <a:gd name="T51" fmla="*/ 1 h 64"/>
                  <a:gd name="T52" fmla="*/ 39 w 67"/>
                  <a:gd name="T53" fmla="*/ 2 h 64"/>
                  <a:gd name="T54" fmla="*/ 37 w 67"/>
                  <a:gd name="T55" fmla="*/ 2 h 64"/>
                  <a:gd name="T56" fmla="*/ 35 w 67"/>
                  <a:gd name="T57" fmla="*/ 3 h 64"/>
                  <a:gd name="T58" fmla="*/ 33 w 67"/>
                  <a:gd name="T59" fmla="*/ 5 h 64"/>
                  <a:gd name="T60" fmla="*/ 32 w 67"/>
                  <a:gd name="T61" fmla="*/ 6 h 64"/>
                  <a:gd name="T62" fmla="*/ 30 w 67"/>
                  <a:gd name="T63" fmla="*/ 8 h 64"/>
                  <a:gd name="T64" fmla="*/ 29 w 67"/>
                  <a:gd name="T65" fmla="*/ 9 h 64"/>
                  <a:gd name="T66" fmla="*/ 28 w 67"/>
                  <a:gd name="T67" fmla="*/ 11 h 64"/>
                  <a:gd name="T68" fmla="*/ 15 w 67"/>
                  <a:gd name="T69" fmla="*/ 34 h 64"/>
                  <a:gd name="T70" fmla="*/ 2 w 67"/>
                  <a:gd name="T71" fmla="*/ 60 h 64"/>
                  <a:gd name="T72" fmla="*/ 5 w 67"/>
                  <a:gd name="T73" fmla="*/ 57 h 64"/>
                  <a:gd name="T74" fmla="*/ 8 w 67"/>
                  <a:gd name="T75" fmla="*/ 53 h 64"/>
                  <a:gd name="T76" fmla="*/ 13 w 67"/>
                  <a:gd name="T77" fmla="*/ 50 h 64"/>
                  <a:gd name="T78" fmla="*/ 17 w 67"/>
                  <a:gd name="T79" fmla="*/ 48 h 64"/>
                  <a:gd name="T80" fmla="*/ 22 w 67"/>
                  <a:gd name="T81" fmla="*/ 46 h 64"/>
                  <a:gd name="T82" fmla="*/ 27 w 67"/>
                  <a:gd name="T83" fmla="*/ 44 h 64"/>
                  <a:gd name="T84" fmla="*/ 33 w 67"/>
                  <a:gd name="T85" fmla="*/ 44 h 64"/>
                  <a:gd name="T86" fmla="*/ 36 w 67"/>
                  <a:gd name="T87" fmla="*/ 44 h 64"/>
                  <a:gd name="T88" fmla="*/ 39 w 67"/>
                  <a:gd name="T89" fmla="*/ 45 h 64"/>
                  <a:gd name="T90" fmla="*/ 41 w 67"/>
                  <a:gd name="T91" fmla="*/ 45 h 64"/>
                  <a:gd name="T92" fmla="*/ 44 w 67"/>
                  <a:gd name="T93" fmla="*/ 46 h 64"/>
                  <a:gd name="T94" fmla="*/ 49 w 67"/>
                  <a:gd name="T95" fmla="*/ 48 h 64"/>
                  <a:gd name="T96" fmla="*/ 55 w 67"/>
                  <a:gd name="T97" fmla="*/ 52 h 64"/>
                  <a:gd name="T98" fmla="*/ 57 w 67"/>
                  <a:gd name="T99" fmla="*/ 53 h 64"/>
                  <a:gd name="T100" fmla="*/ 58 w 67"/>
                  <a:gd name="T101" fmla="*/ 55 h 64"/>
                  <a:gd name="T102" fmla="*/ 60 w 67"/>
                  <a:gd name="T103" fmla="*/ 56 h 64"/>
                  <a:gd name="T104" fmla="*/ 66 w 67"/>
                  <a:gd name="T105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" h="64">
                    <a:moveTo>
                      <a:pt x="66" y="7"/>
                    </a:move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6"/>
                      <a:pt x="66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3" y="5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2" y="4"/>
                      <a:pt x="62" y="4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1" y="3"/>
                      <a:pt x="60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8" y="2"/>
                      <a:pt x="58" y="2"/>
                    </a:cubicBezTo>
                    <a:cubicBezTo>
                      <a:pt x="58" y="1"/>
                      <a:pt x="57" y="1"/>
                      <a:pt x="57" y="1"/>
                    </a:cubicBezTo>
                    <a:cubicBezTo>
                      <a:pt x="57" y="1"/>
                      <a:pt x="57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5" y="1"/>
                      <a:pt x="55" y="0"/>
                    </a:cubicBezTo>
                    <a:cubicBezTo>
                      <a:pt x="55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3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39" y="1"/>
                      <a:pt x="39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6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4"/>
                      <a:pt x="34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2" y="5"/>
                      <a:pt x="32" y="6"/>
                      <a:pt x="32" y="6"/>
                    </a:cubicBezTo>
                    <a:cubicBezTo>
                      <a:pt x="31" y="6"/>
                      <a:pt x="31" y="7"/>
                      <a:pt x="30" y="7"/>
                    </a:cubicBezTo>
                    <a:cubicBezTo>
                      <a:pt x="30" y="7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9" y="9"/>
                      <a:pt x="28" y="9"/>
                      <a:pt x="28" y="10"/>
                    </a:cubicBezTo>
                    <a:cubicBezTo>
                      <a:pt x="28" y="10"/>
                      <a:pt x="28" y="10"/>
                      <a:pt x="28" y="11"/>
                    </a:cubicBezTo>
                    <a:cubicBezTo>
                      <a:pt x="27" y="11"/>
                      <a:pt x="26" y="12"/>
                      <a:pt x="26" y="13"/>
                    </a:cubicBezTo>
                    <a:cubicBezTo>
                      <a:pt x="22" y="20"/>
                      <a:pt x="19" y="27"/>
                      <a:pt x="15" y="34"/>
                    </a:cubicBezTo>
                    <a:cubicBezTo>
                      <a:pt x="10" y="44"/>
                      <a:pt x="5" y="54"/>
                      <a:pt x="0" y="64"/>
                    </a:cubicBezTo>
                    <a:cubicBezTo>
                      <a:pt x="0" y="63"/>
                      <a:pt x="1" y="62"/>
                      <a:pt x="2" y="60"/>
                    </a:cubicBezTo>
                    <a:cubicBezTo>
                      <a:pt x="2" y="60"/>
                      <a:pt x="3" y="60"/>
                      <a:pt x="3" y="59"/>
                    </a:cubicBezTo>
                    <a:cubicBezTo>
                      <a:pt x="4" y="58"/>
                      <a:pt x="4" y="58"/>
                      <a:pt x="5" y="57"/>
                    </a:cubicBezTo>
                    <a:cubicBezTo>
                      <a:pt x="5" y="56"/>
                      <a:pt x="6" y="56"/>
                      <a:pt x="6" y="56"/>
                    </a:cubicBezTo>
                    <a:cubicBezTo>
                      <a:pt x="7" y="55"/>
                      <a:pt x="8" y="54"/>
                      <a:pt x="8" y="53"/>
                    </a:cubicBezTo>
                    <a:cubicBezTo>
                      <a:pt x="9" y="53"/>
                      <a:pt x="9" y="53"/>
                      <a:pt x="9" y="52"/>
                    </a:cubicBezTo>
                    <a:cubicBezTo>
                      <a:pt x="11" y="51"/>
                      <a:pt x="12" y="51"/>
                      <a:pt x="13" y="50"/>
                    </a:cubicBezTo>
                    <a:cubicBezTo>
                      <a:pt x="13" y="50"/>
                      <a:pt x="13" y="50"/>
                      <a:pt x="14" y="49"/>
                    </a:cubicBezTo>
                    <a:cubicBezTo>
                      <a:pt x="15" y="49"/>
                      <a:pt x="16" y="48"/>
                      <a:pt x="17" y="48"/>
                    </a:cubicBezTo>
                    <a:cubicBezTo>
                      <a:pt x="18" y="47"/>
                      <a:pt x="18" y="47"/>
                      <a:pt x="19" y="47"/>
                    </a:cubicBezTo>
                    <a:cubicBezTo>
                      <a:pt x="20" y="47"/>
                      <a:pt x="21" y="46"/>
                      <a:pt x="22" y="46"/>
                    </a:cubicBezTo>
                    <a:cubicBezTo>
                      <a:pt x="22" y="46"/>
                      <a:pt x="23" y="46"/>
                      <a:pt x="23" y="45"/>
                    </a:cubicBezTo>
                    <a:cubicBezTo>
                      <a:pt x="24" y="45"/>
                      <a:pt x="26" y="45"/>
                      <a:pt x="27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9" y="44"/>
                      <a:pt x="31" y="44"/>
                      <a:pt x="33" y="44"/>
                    </a:cubicBezTo>
                    <a:cubicBezTo>
                      <a:pt x="34" y="44"/>
                      <a:pt x="35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8" y="44"/>
                      <a:pt x="38" y="45"/>
                    </a:cubicBezTo>
                    <a:cubicBezTo>
                      <a:pt x="38" y="45"/>
                      <a:pt x="39" y="45"/>
                      <a:pt x="39" y="45"/>
                    </a:cubicBezTo>
                    <a:cubicBezTo>
                      <a:pt x="40" y="45"/>
                      <a:pt x="40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5"/>
                      <a:pt x="43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6" y="47"/>
                      <a:pt x="47" y="47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1" y="49"/>
                      <a:pt x="52" y="50"/>
                      <a:pt x="54" y="51"/>
                    </a:cubicBezTo>
                    <a:cubicBezTo>
                      <a:pt x="54" y="51"/>
                      <a:pt x="55" y="52"/>
                      <a:pt x="55" y="52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3"/>
                      <a:pt x="56" y="53"/>
                      <a:pt x="57" y="53"/>
                    </a:cubicBezTo>
                    <a:cubicBezTo>
                      <a:pt x="57" y="53"/>
                      <a:pt x="57" y="53"/>
                      <a:pt x="57" y="54"/>
                    </a:cubicBezTo>
                    <a:cubicBezTo>
                      <a:pt x="58" y="54"/>
                      <a:pt x="58" y="54"/>
                      <a:pt x="58" y="55"/>
                    </a:cubicBezTo>
                    <a:cubicBezTo>
                      <a:pt x="58" y="55"/>
                      <a:pt x="58" y="55"/>
                      <a:pt x="59" y="55"/>
                    </a:cubicBezTo>
                    <a:cubicBezTo>
                      <a:pt x="59" y="55"/>
                      <a:pt x="59" y="56"/>
                      <a:pt x="60" y="56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7"/>
                      <a:pt x="67" y="7"/>
                      <a:pt x="66" y="7"/>
                    </a:cubicBezTo>
                    <a:close/>
                  </a:path>
                </a:pathLst>
              </a:custGeom>
              <a:solidFill>
                <a:srgbClr val="D95E0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61">
                <a:extLst>
                  <a:ext uri="{FF2B5EF4-FFF2-40B4-BE49-F238E27FC236}">
                    <a16:creationId xmlns:a16="http://schemas.microsoft.com/office/drawing/2014/main" xmlns="" id="{F7EA31E7-33EF-41E5-A721-FD4967F07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313" y="4365625"/>
                <a:ext cx="79375" cy="727075"/>
              </a:xfrm>
              <a:custGeom>
                <a:avLst/>
                <a:gdLst>
                  <a:gd name="T0" fmla="*/ 0 w 50"/>
                  <a:gd name="T1" fmla="*/ 151 h 458"/>
                  <a:gd name="T2" fmla="*/ 50 w 50"/>
                  <a:gd name="T3" fmla="*/ 0 h 458"/>
                  <a:gd name="T4" fmla="*/ 50 w 50"/>
                  <a:gd name="T5" fmla="*/ 207 h 458"/>
                  <a:gd name="T6" fmla="*/ 0 w 50"/>
                  <a:gd name="T7" fmla="*/ 458 h 458"/>
                  <a:gd name="T8" fmla="*/ 0 w 50"/>
                  <a:gd name="T9" fmla="*/ 151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58">
                    <a:moveTo>
                      <a:pt x="0" y="151"/>
                    </a:moveTo>
                    <a:lnTo>
                      <a:pt x="50" y="0"/>
                    </a:lnTo>
                    <a:lnTo>
                      <a:pt x="50" y="207"/>
                    </a:lnTo>
                    <a:lnTo>
                      <a:pt x="0" y="458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404A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62">
                <a:extLst>
                  <a:ext uri="{FF2B5EF4-FFF2-40B4-BE49-F238E27FC236}">
                    <a16:creationId xmlns:a16="http://schemas.microsoft.com/office/drawing/2014/main" xmlns="" id="{EA494AF3-EAC8-4066-90EA-A011EED94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4365625"/>
                <a:ext cx="931863" cy="815975"/>
              </a:xfrm>
              <a:custGeom>
                <a:avLst/>
                <a:gdLst>
                  <a:gd name="T0" fmla="*/ 101 w 105"/>
                  <a:gd name="T1" fmla="*/ 32 h 92"/>
                  <a:gd name="T2" fmla="*/ 53 w 105"/>
                  <a:gd name="T3" fmla="*/ 3 h 92"/>
                  <a:gd name="T4" fmla="*/ 55 w 105"/>
                  <a:gd name="T5" fmla="*/ 15 h 92"/>
                  <a:gd name="T6" fmla="*/ 55 w 105"/>
                  <a:gd name="T7" fmla="*/ 20 h 92"/>
                  <a:gd name="T8" fmla="*/ 54 w 105"/>
                  <a:gd name="T9" fmla="*/ 24 h 92"/>
                  <a:gd name="T10" fmla="*/ 51 w 105"/>
                  <a:gd name="T11" fmla="*/ 29 h 92"/>
                  <a:gd name="T12" fmla="*/ 46 w 105"/>
                  <a:gd name="T13" fmla="*/ 36 h 92"/>
                  <a:gd name="T14" fmla="*/ 41 w 105"/>
                  <a:gd name="T15" fmla="*/ 40 h 92"/>
                  <a:gd name="T16" fmla="*/ 33 w 105"/>
                  <a:gd name="T17" fmla="*/ 43 h 92"/>
                  <a:gd name="T18" fmla="*/ 29 w 105"/>
                  <a:gd name="T19" fmla="*/ 44 h 92"/>
                  <a:gd name="T20" fmla="*/ 22 w 105"/>
                  <a:gd name="T21" fmla="*/ 44 h 92"/>
                  <a:gd name="T22" fmla="*/ 14 w 105"/>
                  <a:gd name="T23" fmla="*/ 42 h 92"/>
                  <a:gd name="T24" fmla="*/ 11 w 105"/>
                  <a:gd name="T25" fmla="*/ 40 h 92"/>
                  <a:gd name="T26" fmla="*/ 5 w 105"/>
                  <a:gd name="T27" fmla="*/ 35 h 92"/>
                  <a:gd name="T28" fmla="*/ 2 w 105"/>
                  <a:gd name="T29" fmla="*/ 32 h 92"/>
                  <a:gd name="T30" fmla="*/ 26 w 105"/>
                  <a:gd name="T31" fmla="*/ 74 h 92"/>
                  <a:gd name="T32" fmla="*/ 29 w 105"/>
                  <a:gd name="T33" fmla="*/ 77 h 92"/>
                  <a:gd name="T34" fmla="*/ 31 w 105"/>
                  <a:gd name="T35" fmla="*/ 79 h 92"/>
                  <a:gd name="T36" fmla="*/ 35 w 105"/>
                  <a:gd name="T37" fmla="*/ 83 h 92"/>
                  <a:gd name="T38" fmla="*/ 39 w 105"/>
                  <a:gd name="T39" fmla="*/ 85 h 92"/>
                  <a:gd name="T40" fmla="*/ 40 w 105"/>
                  <a:gd name="T41" fmla="*/ 86 h 92"/>
                  <a:gd name="T42" fmla="*/ 44 w 105"/>
                  <a:gd name="T43" fmla="*/ 88 h 92"/>
                  <a:gd name="T44" fmla="*/ 46 w 105"/>
                  <a:gd name="T45" fmla="*/ 89 h 92"/>
                  <a:gd name="T46" fmla="*/ 50 w 105"/>
                  <a:gd name="T47" fmla="*/ 90 h 92"/>
                  <a:gd name="T48" fmla="*/ 52 w 105"/>
                  <a:gd name="T49" fmla="*/ 91 h 92"/>
                  <a:gd name="T50" fmla="*/ 55 w 105"/>
                  <a:gd name="T51" fmla="*/ 91 h 92"/>
                  <a:gd name="T52" fmla="*/ 58 w 105"/>
                  <a:gd name="T53" fmla="*/ 92 h 92"/>
                  <a:gd name="T54" fmla="*/ 61 w 105"/>
                  <a:gd name="T55" fmla="*/ 92 h 92"/>
                  <a:gd name="T56" fmla="*/ 63 w 105"/>
                  <a:gd name="T57" fmla="*/ 92 h 92"/>
                  <a:gd name="T58" fmla="*/ 66 w 105"/>
                  <a:gd name="T59" fmla="*/ 92 h 92"/>
                  <a:gd name="T60" fmla="*/ 70 w 105"/>
                  <a:gd name="T61" fmla="*/ 91 h 92"/>
                  <a:gd name="T62" fmla="*/ 71 w 105"/>
                  <a:gd name="T63" fmla="*/ 91 h 92"/>
                  <a:gd name="T64" fmla="*/ 78 w 105"/>
                  <a:gd name="T65" fmla="*/ 89 h 92"/>
                  <a:gd name="T66" fmla="*/ 82 w 105"/>
                  <a:gd name="T67" fmla="*/ 87 h 92"/>
                  <a:gd name="T68" fmla="*/ 85 w 105"/>
                  <a:gd name="T69" fmla="*/ 85 h 92"/>
                  <a:gd name="T70" fmla="*/ 90 w 105"/>
                  <a:gd name="T71" fmla="*/ 81 h 92"/>
                  <a:gd name="T72" fmla="*/ 92 w 105"/>
                  <a:gd name="T73" fmla="*/ 79 h 92"/>
                  <a:gd name="T74" fmla="*/ 95 w 105"/>
                  <a:gd name="T75" fmla="*/ 76 h 92"/>
                  <a:gd name="T76" fmla="*/ 99 w 105"/>
                  <a:gd name="T77" fmla="*/ 69 h 92"/>
                  <a:gd name="T78" fmla="*/ 101 w 105"/>
                  <a:gd name="T79" fmla="*/ 65 h 92"/>
                  <a:gd name="T80" fmla="*/ 102 w 105"/>
                  <a:gd name="T81" fmla="*/ 62 h 92"/>
                  <a:gd name="T82" fmla="*/ 104 w 105"/>
                  <a:gd name="T83" fmla="*/ 57 h 92"/>
                  <a:gd name="T84" fmla="*/ 105 w 105"/>
                  <a:gd name="T85" fmla="*/ 4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2">
                    <a:moveTo>
                      <a:pt x="104" y="43"/>
                    </a:moveTo>
                    <a:cubicBezTo>
                      <a:pt x="104" y="41"/>
                      <a:pt x="104" y="39"/>
                      <a:pt x="103" y="37"/>
                    </a:cubicBezTo>
                    <a:cubicBezTo>
                      <a:pt x="102" y="35"/>
                      <a:pt x="102" y="34"/>
                      <a:pt x="101" y="32"/>
                    </a:cubicBezTo>
                    <a:cubicBezTo>
                      <a:pt x="100" y="30"/>
                      <a:pt x="100" y="29"/>
                      <a:pt x="99" y="2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1"/>
                      <a:pt x="52" y="2"/>
                      <a:pt x="53" y="3"/>
                    </a:cubicBezTo>
                    <a:cubicBezTo>
                      <a:pt x="53" y="4"/>
                      <a:pt x="54" y="6"/>
                      <a:pt x="54" y="7"/>
                    </a:cubicBezTo>
                    <a:cubicBezTo>
                      <a:pt x="54" y="8"/>
                      <a:pt x="55" y="9"/>
                      <a:pt x="55" y="11"/>
                    </a:cubicBezTo>
                    <a:cubicBezTo>
                      <a:pt x="55" y="12"/>
                      <a:pt x="55" y="13"/>
                      <a:pt x="55" y="15"/>
                    </a:cubicBezTo>
                    <a:cubicBezTo>
                      <a:pt x="55" y="15"/>
                      <a:pt x="55" y="16"/>
                      <a:pt x="55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20"/>
                    </a:cubicBezTo>
                    <a:cubicBezTo>
                      <a:pt x="55" y="20"/>
                      <a:pt x="54" y="21"/>
                      <a:pt x="54" y="21"/>
                    </a:cubicBezTo>
                    <a:cubicBezTo>
                      <a:pt x="54" y="22"/>
                      <a:pt x="54" y="22"/>
                      <a:pt x="54" y="23"/>
                    </a:cubicBezTo>
                    <a:cubicBezTo>
                      <a:pt x="54" y="23"/>
                      <a:pt x="54" y="23"/>
                      <a:pt x="54" y="24"/>
                    </a:cubicBezTo>
                    <a:cubicBezTo>
                      <a:pt x="54" y="24"/>
                      <a:pt x="53" y="25"/>
                      <a:pt x="53" y="25"/>
                    </a:cubicBezTo>
                    <a:cubicBezTo>
                      <a:pt x="53" y="26"/>
                      <a:pt x="52" y="28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30"/>
                      <a:pt x="50" y="32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8" y="34"/>
                      <a:pt x="47" y="35"/>
                      <a:pt x="46" y="36"/>
                    </a:cubicBezTo>
                    <a:cubicBezTo>
                      <a:pt x="45" y="36"/>
                      <a:pt x="45" y="37"/>
                      <a:pt x="45" y="37"/>
                    </a:cubicBezTo>
                    <a:cubicBezTo>
                      <a:pt x="44" y="38"/>
                      <a:pt x="43" y="38"/>
                      <a:pt x="42" y="39"/>
                    </a:cubicBezTo>
                    <a:cubicBezTo>
                      <a:pt x="42" y="39"/>
                      <a:pt x="41" y="39"/>
                      <a:pt x="41" y="40"/>
                    </a:cubicBezTo>
                    <a:cubicBezTo>
                      <a:pt x="40" y="40"/>
                      <a:pt x="39" y="41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6" y="42"/>
                      <a:pt x="34" y="43"/>
                      <a:pt x="33" y="43"/>
                    </a:cubicBezTo>
                    <a:cubicBezTo>
                      <a:pt x="33" y="43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1" y="43"/>
                    </a:cubicBezTo>
                    <a:cubicBezTo>
                      <a:pt x="31" y="44"/>
                      <a:pt x="30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8" y="44"/>
                      <a:pt x="27" y="44"/>
                      <a:pt x="26" y="44"/>
                    </a:cubicBezTo>
                    <a:cubicBezTo>
                      <a:pt x="24" y="44"/>
                      <a:pt x="23" y="44"/>
                      <a:pt x="22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0" y="44"/>
                      <a:pt x="19" y="43"/>
                      <a:pt x="18" y="43"/>
                    </a:cubicBezTo>
                    <a:cubicBezTo>
                      <a:pt x="17" y="43"/>
                      <a:pt x="15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3" y="41"/>
                      <a:pt x="12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0" y="39"/>
                      <a:pt x="9" y="39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7"/>
                      <a:pt x="6" y="36"/>
                      <a:pt x="5" y="35"/>
                    </a:cubicBezTo>
                    <a:cubicBezTo>
                      <a:pt x="5" y="35"/>
                      <a:pt x="5" y="35"/>
                      <a:pt x="4" y="35"/>
                    </a:cubicBezTo>
                    <a:cubicBezTo>
                      <a:pt x="4" y="34"/>
                      <a:pt x="3" y="34"/>
                      <a:pt x="3" y="33"/>
                    </a:cubicBezTo>
                    <a:cubicBezTo>
                      <a:pt x="2" y="33"/>
                      <a:pt x="2" y="32"/>
                      <a:pt x="2" y="32"/>
                    </a:cubicBezTo>
                    <a:cubicBezTo>
                      <a:pt x="1" y="31"/>
                      <a:pt x="1" y="30"/>
                      <a:pt x="0" y="29"/>
                    </a:cubicBezTo>
                    <a:cubicBezTo>
                      <a:pt x="8" y="43"/>
                      <a:pt x="16" y="56"/>
                      <a:pt x="24" y="70"/>
                    </a:cubicBezTo>
                    <a:cubicBezTo>
                      <a:pt x="25" y="71"/>
                      <a:pt x="25" y="72"/>
                      <a:pt x="26" y="74"/>
                    </a:cubicBezTo>
                    <a:cubicBezTo>
                      <a:pt x="26" y="74"/>
                      <a:pt x="27" y="74"/>
                      <a:pt x="27" y="74"/>
                    </a:cubicBezTo>
                    <a:cubicBezTo>
                      <a:pt x="27" y="75"/>
                      <a:pt x="27" y="75"/>
                      <a:pt x="28" y="75"/>
                    </a:cubicBezTo>
                    <a:cubicBezTo>
                      <a:pt x="28" y="76"/>
                      <a:pt x="28" y="76"/>
                      <a:pt x="29" y="77"/>
                    </a:cubicBezTo>
                    <a:cubicBezTo>
                      <a:pt x="29" y="77"/>
                      <a:pt x="30" y="78"/>
                      <a:pt x="30" y="78"/>
                    </a:cubicBezTo>
                    <a:cubicBezTo>
                      <a:pt x="30" y="78"/>
                      <a:pt x="31" y="79"/>
                      <a:pt x="31" y="79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79"/>
                      <a:pt x="31" y="80"/>
                      <a:pt x="32" y="80"/>
                    </a:cubicBezTo>
                    <a:cubicBezTo>
                      <a:pt x="33" y="81"/>
                      <a:pt x="34" y="82"/>
                      <a:pt x="35" y="82"/>
                    </a:cubicBezTo>
                    <a:cubicBezTo>
                      <a:pt x="35" y="82"/>
                      <a:pt x="35" y="83"/>
                      <a:pt x="35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6" y="83"/>
                      <a:pt x="36" y="84"/>
                      <a:pt x="37" y="84"/>
                    </a:cubicBezTo>
                    <a:cubicBezTo>
                      <a:pt x="37" y="84"/>
                      <a:pt x="38" y="85"/>
                      <a:pt x="39" y="85"/>
                    </a:cubicBezTo>
                    <a:cubicBezTo>
                      <a:pt x="39" y="85"/>
                      <a:pt x="39" y="85"/>
                      <a:pt x="39" y="86"/>
                    </a:cubicBezTo>
                    <a:cubicBezTo>
                      <a:pt x="39" y="86"/>
                      <a:pt x="39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1" y="87"/>
                    </a:cubicBezTo>
                    <a:cubicBezTo>
                      <a:pt x="42" y="87"/>
                      <a:pt x="42" y="87"/>
                      <a:pt x="43" y="88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8"/>
                      <a:pt x="45" y="88"/>
                      <a:pt x="45" y="88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5" y="89"/>
                      <a:pt x="46" y="89"/>
                      <a:pt x="46" y="89"/>
                    </a:cubicBezTo>
                    <a:cubicBezTo>
                      <a:pt x="47" y="89"/>
                      <a:pt x="48" y="89"/>
                      <a:pt x="48" y="90"/>
                    </a:cubicBezTo>
                    <a:cubicBezTo>
                      <a:pt x="49" y="90"/>
                      <a:pt x="49" y="90"/>
                      <a:pt x="50" y="90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0"/>
                      <a:pt x="51" y="90"/>
                      <a:pt x="52" y="91"/>
                    </a:cubicBezTo>
                    <a:cubicBezTo>
                      <a:pt x="52" y="91"/>
                      <a:pt x="53" y="91"/>
                      <a:pt x="53" y="91"/>
                    </a:cubicBezTo>
                    <a:cubicBezTo>
                      <a:pt x="54" y="91"/>
                      <a:pt x="54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1"/>
                      <a:pt x="56" y="91"/>
                      <a:pt x="56" y="91"/>
                    </a:cubicBezTo>
                    <a:cubicBezTo>
                      <a:pt x="56" y="91"/>
                      <a:pt x="56" y="91"/>
                      <a:pt x="57" y="91"/>
                    </a:cubicBezTo>
                    <a:cubicBezTo>
                      <a:pt x="57" y="92"/>
                      <a:pt x="57" y="92"/>
                      <a:pt x="58" y="92"/>
                    </a:cubicBezTo>
                    <a:cubicBezTo>
                      <a:pt x="58" y="92"/>
                      <a:pt x="59" y="92"/>
                      <a:pt x="59" y="92"/>
                    </a:cubicBezTo>
                    <a:cubicBezTo>
                      <a:pt x="59" y="92"/>
                      <a:pt x="60" y="92"/>
                      <a:pt x="60" y="92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4" y="92"/>
                    </a:cubicBezTo>
                    <a:cubicBezTo>
                      <a:pt x="64" y="92"/>
                      <a:pt x="65" y="92"/>
                      <a:pt x="66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7" y="91"/>
                      <a:pt x="67" y="91"/>
                      <a:pt x="68" y="91"/>
                    </a:cubicBezTo>
                    <a:cubicBezTo>
                      <a:pt x="68" y="91"/>
                      <a:pt x="69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2" y="90"/>
                      <a:pt x="73" y="90"/>
                      <a:pt x="73" y="90"/>
                    </a:cubicBezTo>
                    <a:cubicBezTo>
                      <a:pt x="74" y="90"/>
                      <a:pt x="74" y="90"/>
                      <a:pt x="75" y="90"/>
                    </a:cubicBezTo>
                    <a:cubicBezTo>
                      <a:pt x="76" y="89"/>
                      <a:pt x="77" y="89"/>
                      <a:pt x="78" y="89"/>
                    </a:cubicBezTo>
                    <a:cubicBezTo>
                      <a:pt x="78" y="89"/>
                      <a:pt x="78" y="88"/>
                      <a:pt x="78" y="88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80" y="88"/>
                      <a:pt x="81" y="87"/>
                      <a:pt x="82" y="87"/>
                    </a:cubicBezTo>
                    <a:cubicBezTo>
                      <a:pt x="82" y="86"/>
                      <a:pt x="83" y="86"/>
                      <a:pt x="83" y="86"/>
                    </a:cubicBezTo>
                    <a:cubicBezTo>
                      <a:pt x="84" y="86"/>
                      <a:pt x="84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3"/>
                      <a:pt x="88" y="83"/>
                      <a:pt x="88" y="82"/>
                    </a:cubicBezTo>
                    <a:cubicBezTo>
                      <a:pt x="89" y="82"/>
                      <a:pt x="89" y="82"/>
                      <a:pt x="90" y="81"/>
                    </a:cubicBezTo>
                    <a:cubicBezTo>
                      <a:pt x="90" y="81"/>
                      <a:pt x="91" y="80"/>
                      <a:pt x="91" y="80"/>
                    </a:cubicBezTo>
                    <a:cubicBezTo>
                      <a:pt x="92" y="80"/>
                      <a:pt x="92" y="79"/>
                      <a:pt x="92" y="79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3" y="78"/>
                      <a:pt x="94" y="77"/>
                      <a:pt x="94" y="77"/>
                    </a:cubicBezTo>
                    <a:cubicBezTo>
                      <a:pt x="94" y="76"/>
                      <a:pt x="95" y="76"/>
                      <a:pt x="95" y="76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96" y="75"/>
                      <a:pt x="96" y="74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8" y="72"/>
                      <a:pt x="99" y="70"/>
                      <a:pt x="99" y="69"/>
                    </a:cubicBezTo>
                    <a:cubicBezTo>
                      <a:pt x="100" y="69"/>
                      <a:pt x="100" y="69"/>
                      <a:pt x="100" y="68"/>
                    </a:cubicBezTo>
                    <a:cubicBezTo>
                      <a:pt x="100" y="67"/>
                      <a:pt x="101" y="67"/>
                      <a:pt x="101" y="66"/>
                    </a:cubicBezTo>
                    <a:cubicBezTo>
                      <a:pt x="101" y="66"/>
                      <a:pt x="101" y="65"/>
                      <a:pt x="101" y="65"/>
                    </a:cubicBezTo>
                    <a:cubicBezTo>
                      <a:pt x="101" y="65"/>
                      <a:pt x="101" y="65"/>
                      <a:pt x="102" y="64"/>
                    </a:cubicBezTo>
                    <a:cubicBezTo>
                      <a:pt x="102" y="64"/>
                      <a:pt x="102" y="63"/>
                      <a:pt x="102" y="63"/>
                    </a:cubicBezTo>
                    <a:cubicBezTo>
                      <a:pt x="102" y="63"/>
                      <a:pt x="102" y="62"/>
                      <a:pt x="102" y="62"/>
                    </a:cubicBezTo>
                    <a:cubicBezTo>
                      <a:pt x="103" y="62"/>
                      <a:pt x="103" y="61"/>
                      <a:pt x="103" y="61"/>
                    </a:cubicBezTo>
                    <a:cubicBezTo>
                      <a:pt x="103" y="60"/>
                      <a:pt x="103" y="59"/>
                      <a:pt x="104" y="58"/>
                    </a:cubicBezTo>
                    <a:cubicBezTo>
                      <a:pt x="104" y="58"/>
                      <a:pt x="104" y="57"/>
                      <a:pt x="104" y="57"/>
                    </a:cubicBezTo>
                    <a:cubicBezTo>
                      <a:pt x="104" y="56"/>
                      <a:pt x="104" y="55"/>
                      <a:pt x="104" y="54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51"/>
                      <a:pt x="105" y="50"/>
                      <a:pt x="105" y="48"/>
                    </a:cubicBezTo>
                    <a:cubicBezTo>
                      <a:pt x="105" y="46"/>
                      <a:pt x="104" y="45"/>
                      <a:pt x="104" y="43"/>
                    </a:cubicBezTo>
                    <a:close/>
                  </a:path>
                </a:pathLst>
              </a:custGeom>
              <a:solidFill>
                <a:srgbClr val="D95E0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63">
                <a:extLst>
                  <a:ext uri="{FF2B5EF4-FFF2-40B4-BE49-F238E27FC236}">
                    <a16:creationId xmlns:a16="http://schemas.microsoft.com/office/drawing/2014/main" xmlns="" id="{A0AECEF1-A567-45BA-9A04-76AA8B3A2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4329113"/>
                <a:ext cx="319088" cy="639763"/>
              </a:xfrm>
              <a:custGeom>
                <a:avLst/>
                <a:gdLst>
                  <a:gd name="T0" fmla="*/ 9 w 36"/>
                  <a:gd name="T1" fmla="*/ 0 h 72"/>
                  <a:gd name="T2" fmla="*/ 8 w 36"/>
                  <a:gd name="T3" fmla="*/ 1 h 72"/>
                  <a:gd name="T4" fmla="*/ 7 w 36"/>
                  <a:gd name="T5" fmla="*/ 2 h 72"/>
                  <a:gd name="T6" fmla="*/ 6 w 36"/>
                  <a:gd name="T7" fmla="*/ 3 h 72"/>
                  <a:gd name="T8" fmla="*/ 5 w 36"/>
                  <a:gd name="T9" fmla="*/ 4 h 72"/>
                  <a:gd name="T10" fmla="*/ 3 w 36"/>
                  <a:gd name="T11" fmla="*/ 7 h 72"/>
                  <a:gd name="T12" fmla="*/ 1 w 36"/>
                  <a:gd name="T13" fmla="*/ 11 h 72"/>
                  <a:gd name="T14" fmla="*/ 1 w 36"/>
                  <a:gd name="T15" fmla="*/ 14 h 72"/>
                  <a:gd name="T16" fmla="*/ 0 w 36"/>
                  <a:gd name="T17" fmla="*/ 18 h 72"/>
                  <a:gd name="T18" fmla="*/ 1 w 36"/>
                  <a:gd name="T19" fmla="*/ 22 h 72"/>
                  <a:gd name="T20" fmla="*/ 1 w 36"/>
                  <a:gd name="T21" fmla="*/ 26 h 72"/>
                  <a:gd name="T22" fmla="*/ 3 w 36"/>
                  <a:gd name="T23" fmla="*/ 29 h 72"/>
                  <a:gd name="T24" fmla="*/ 4 w 36"/>
                  <a:gd name="T25" fmla="*/ 32 h 72"/>
                  <a:gd name="T26" fmla="*/ 30 w 36"/>
                  <a:gd name="T27" fmla="*/ 72 h 72"/>
                  <a:gd name="T28" fmla="*/ 27 w 36"/>
                  <a:gd name="T29" fmla="*/ 68 h 72"/>
                  <a:gd name="T30" fmla="*/ 26 w 36"/>
                  <a:gd name="T31" fmla="*/ 63 h 72"/>
                  <a:gd name="T32" fmla="*/ 24 w 36"/>
                  <a:gd name="T33" fmla="*/ 58 h 72"/>
                  <a:gd name="T34" fmla="*/ 24 w 36"/>
                  <a:gd name="T35" fmla="*/ 52 h 72"/>
                  <a:gd name="T36" fmla="*/ 25 w 36"/>
                  <a:gd name="T37" fmla="*/ 46 h 72"/>
                  <a:gd name="T38" fmla="*/ 26 w 36"/>
                  <a:gd name="T39" fmla="*/ 41 h 72"/>
                  <a:gd name="T40" fmla="*/ 28 w 36"/>
                  <a:gd name="T41" fmla="*/ 36 h 72"/>
                  <a:gd name="T42" fmla="*/ 31 w 36"/>
                  <a:gd name="T43" fmla="*/ 31 h 72"/>
                  <a:gd name="T44" fmla="*/ 32 w 36"/>
                  <a:gd name="T45" fmla="*/ 29 h 72"/>
                  <a:gd name="T46" fmla="*/ 33 w 36"/>
                  <a:gd name="T47" fmla="*/ 28 h 72"/>
                  <a:gd name="T48" fmla="*/ 35 w 36"/>
                  <a:gd name="T49" fmla="*/ 26 h 72"/>
                  <a:gd name="T50" fmla="*/ 36 w 36"/>
                  <a:gd name="T51" fmla="*/ 25 h 72"/>
                  <a:gd name="T52" fmla="*/ 9 w 36"/>
                  <a:gd name="T5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72">
                    <a:moveTo>
                      <a:pt x="9" y="0"/>
                    </a:moveTo>
                    <a:cubicBezTo>
                      <a:pt x="8" y="0"/>
                      <a:pt x="8" y="0"/>
                      <a:pt x="8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2" y="8"/>
                      <a:pt x="2" y="9"/>
                      <a:pt x="1" y="11"/>
                    </a:cubicBezTo>
                    <a:cubicBezTo>
                      <a:pt x="1" y="12"/>
                      <a:pt x="1" y="13"/>
                      <a:pt x="1" y="14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3"/>
                      <a:pt x="1" y="25"/>
                      <a:pt x="1" y="26"/>
                    </a:cubicBezTo>
                    <a:cubicBezTo>
                      <a:pt x="2" y="27"/>
                      <a:pt x="2" y="28"/>
                      <a:pt x="3" y="29"/>
                    </a:cubicBezTo>
                    <a:cubicBezTo>
                      <a:pt x="3" y="30"/>
                      <a:pt x="4" y="31"/>
                      <a:pt x="4" y="32"/>
                    </a:cubicBezTo>
                    <a:cubicBezTo>
                      <a:pt x="13" y="46"/>
                      <a:pt x="21" y="59"/>
                      <a:pt x="30" y="72"/>
                    </a:cubicBezTo>
                    <a:cubicBezTo>
                      <a:pt x="29" y="71"/>
                      <a:pt x="28" y="69"/>
                      <a:pt x="27" y="68"/>
                    </a:cubicBezTo>
                    <a:cubicBezTo>
                      <a:pt x="27" y="66"/>
                      <a:pt x="26" y="65"/>
                      <a:pt x="26" y="63"/>
                    </a:cubicBezTo>
                    <a:cubicBezTo>
                      <a:pt x="25" y="61"/>
                      <a:pt x="25" y="59"/>
                      <a:pt x="24" y="58"/>
                    </a:cubicBezTo>
                    <a:cubicBezTo>
                      <a:pt x="24" y="56"/>
                      <a:pt x="24" y="54"/>
                      <a:pt x="24" y="52"/>
                    </a:cubicBezTo>
                    <a:cubicBezTo>
                      <a:pt x="24" y="50"/>
                      <a:pt x="24" y="48"/>
                      <a:pt x="25" y="46"/>
                    </a:cubicBezTo>
                    <a:cubicBezTo>
                      <a:pt x="25" y="44"/>
                      <a:pt x="25" y="43"/>
                      <a:pt x="26" y="41"/>
                    </a:cubicBezTo>
                    <a:cubicBezTo>
                      <a:pt x="26" y="39"/>
                      <a:pt x="27" y="37"/>
                      <a:pt x="28" y="36"/>
                    </a:cubicBezTo>
                    <a:cubicBezTo>
                      <a:pt x="29" y="34"/>
                      <a:pt x="30" y="32"/>
                      <a:pt x="31" y="31"/>
                    </a:cubicBezTo>
                    <a:cubicBezTo>
                      <a:pt x="31" y="30"/>
                      <a:pt x="32" y="30"/>
                      <a:pt x="32" y="29"/>
                    </a:cubicBezTo>
                    <a:cubicBezTo>
                      <a:pt x="33" y="29"/>
                      <a:pt x="33" y="28"/>
                      <a:pt x="33" y="28"/>
                    </a:cubicBezTo>
                    <a:cubicBezTo>
                      <a:pt x="34" y="27"/>
                      <a:pt x="34" y="27"/>
                      <a:pt x="35" y="26"/>
                    </a:cubicBezTo>
                    <a:cubicBezTo>
                      <a:pt x="35" y="26"/>
                      <a:pt x="36" y="25"/>
                      <a:pt x="36" y="25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7B6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xmlns="" id="{6AA3DA28-BF5E-4E70-8658-9D9ED078C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700" y="4365625"/>
                <a:ext cx="862013" cy="239713"/>
              </a:xfrm>
              <a:custGeom>
                <a:avLst/>
                <a:gdLst>
                  <a:gd name="T0" fmla="*/ 0 w 543"/>
                  <a:gd name="T1" fmla="*/ 151 h 151"/>
                  <a:gd name="T2" fmla="*/ 40 w 543"/>
                  <a:gd name="T3" fmla="*/ 0 h 151"/>
                  <a:gd name="T4" fmla="*/ 409 w 543"/>
                  <a:gd name="T5" fmla="*/ 0 h 151"/>
                  <a:gd name="T6" fmla="*/ 543 w 543"/>
                  <a:gd name="T7" fmla="*/ 151 h 151"/>
                  <a:gd name="T8" fmla="*/ 0 w 543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" h="151">
                    <a:moveTo>
                      <a:pt x="0" y="151"/>
                    </a:moveTo>
                    <a:lnTo>
                      <a:pt x="40" y="0"/>
                    </a:lnTo>
                    <a:lnTo>
                      <a:pt x="409" y="0"/>
                    </a:lnTo>
                    <a:lnTo>
                      <a:pt x="543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D95E0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65">
                <a:extLst>
                  <a:ext uri="{FF2B5EF4-FFF2-40B4-BE49-F238E27FC236}">
                    <a16:creationId xmlns:a16="http://schemas.microsoft.com/office/drawing/2014/main" xmlns="" id="{0BBA8C0B-401A-4D86-BDEC-0FADDB61E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425" y="4365625"/>
                <a:ext cx="1109663" cy="239713"/>
              </a:xfrm>
              <a:custGeom>
                <a:avLst/>
                <a:gdLst>
                  <a:gd name="T0" fmla="*/ 268 w 699"/>
                  <a:gd name="T1" fmla="*/ 151 h 151"/>
                  <a:gd name="T2" fmla="*/ 0 w 699"/>
                  <a:gd name="T3" fmla="*/ 0 h 151"/>
                  <a:gd name="T4" fmla="*/ 296 w 699"/>
                  <a:gd name="T5" fmla="*/ 0 h 151"/>
                  <a:gd name="T6" fmla="*/ 699 w 699"/>
                  <a:gd name="T7" fmla="*/ 151 h 151"/>
                  <a:gd name="T8" fmla="*/ 268 w 699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151">
                    <a:moveTo>
                      <a:pt x="268" y="151"/>
                    </a:moveTo>
                    <a:lnTo>
                      <a:pt x="0" y="0"/>
                    </a:lnTo>
                    <a:lnTo>
                      <a:pt x="296" y="0"/>
                    </a:lnTo>
                    <a:lnTo>
                      <a:pt x="699" y="151"/>
                    </a:lnTo>
                    <a:lnTo>
                      <a:pt x="268" y="151"/>
                    </a:lnTo>
                    <a:close/>
                  </a:path>
                </a:pathLst>
              </a:custGeom>
              <a:solidFill>
                <a:srgbClr val="D95E0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66">
                <a:extLst>
                  <a:ext uri="{FF2B5EF4-FFF2-40B4-BE49-F238E27FC236}">
                    <a16:creationId xmlns:a16="http://schemas.microsoft.com/office/drawing/2014/main" xmlns="" id="{5E4001D7-D3AB-40F6-B26C-7868A1740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313" y="5154613"/>
                <a:ext cx="79375" cy="1109663"/>
              </a:xfrm>
              <a:custGeom>
                <a:avLst/>
                <a:gdLst>
                  <a:gd name="T0" fmla="*/ 0 w 50"/>
                  <a:gd name="T1" fmla="*/ 380 h 699"/>
                  <a:gd name="T2" fmla="*/ 0 w 50"/>
                  <a:gd name="T3" fmla="*/ 699 h 699"/>
                  <a:gd name="T4" fmla="*/ 50 w 50"/>
                  <a:gd name="T5" fmla="*/ 207 h 699"/>
                  <a:gd name="T6" fmla="*/ 50 w 50"/>
                  <a:gd name="T7" fmla="*/ 0 h 699"/>
                  <a:gd name="T8" fmla="*/ 0 w 50"/>
                  <a:gd name="T9" fmla="*/ 38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99">
                    <a:moveTo>
                      <a:pt x="0" y="380"/>
                    </a:moveTo>
                    <a:lnTo>
                      <a:pt x="0" y="699"/>
                    </a:lnTo>
                    <a:lnTo>
                      <a:pt x="50" y="207"/>
                    </a:lnTo>
                    <a:lnTo>
                      <a:pt x="50" y="0"/>
                    </a:lnTo>
                    <a:lnTo>
                      <a:pt x="0" y="380"/>
                    </a:lnTo>
                    <a:close/>
                  </a:path>
                </a:pathLst>
              </a:custGeom>
              <a:solidFill>
                <a:srgbClr val="404A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67">
                <a:extLst>
                  <a:ext uri="{FF2B5EF4-FFF2-40B4-BE49-F238E27FC236}">
                    <a16:creationId xmlns:a16="http://schemas.microsoft.com/office/drawing/2014/main" xmlns="" id="{28D9A033-3211-48BE-AECE-C3D3CD00C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813" y="601663"/>
                <a:ext cx="2671763" cy="4518025"/>
              </a:xfrm>
              <a:custGeom>
                <a:avLst/>
                <a:gdLst>
                  <a:gd name="T0" fmla="*/ 279 w 301"/>
                  <a:gd name="T1" fmla="*/ 262 h 509"/>
                  <a:gd name="T2" fmla="*/ 298 w 301"/>
                  <a:gd name="T3" fmla="*/ 281 h 509"/>
                  <a:gd name="T4" fmla="*/ 298 w 301"/>
                  <a:gd name="T5" fmla="*/ 310 h 509"/>
                  <a:gd name="T6" fmla="*/ 279 w 301"/>
                  <a:gd name="T7" fmla="*/ 330 h 509"/>
                  <a:gd name="T8" fmla="*/ 258 w 301"/>
                  <a:gd name="T9" fmla="*/ 332 h 509"/>
                  <a:gd name="T10" fmla="*/ 247 w 301"/>
                  <a:gd name="T11" fmla="*/ 328 h 509"/>
                  <a:gd name="T12" fmla="*/ 240 w 301"/>
                  <a:gd name="T13" fmla="*/ 323 h 509"/>
                  <a:gd name="T14" fmla="*/ 237 w 301"/>
                  <a:gd name="T15" fmla="*/ 321 h 509"/>
                  <a:gd name="T16" fmla="*/ 236 w 301"/>
                  <a:gd name="T17" fmla="*/ 324 h 509"/>
                  <a:gd name="T18" fmla="*/ 236 w 301"/>
                  <a:gd name="T19" fmla="*/ 445 h 509"/>
                  <a:gd name="T20" fmla="*/ 125 w 301"/>
                  <a:gd name="T21" fmla="*/ 444 h 509"/>
                  <a:gd name="T22" fmla="*/ 123 w 301"/>
                  <a:gd name="T23" fmla="*/ 446 h 509"/>
                  <a:gd name="T24" fmla="*/ 125 w 301"/>
                  <a:gd name="T25" fmla="*/ 449 h 509"/>
                  <a:gd name="T26" fmla="*/ 129 w 301"/>
                  <a:gd name="T27" fmla="*/ 455 h 509"/>
                  <a:gd name="T28" fmla="*/ 133 w 301"/>
                  <a:gd name="T29" fmla="*/ 466 h 509"/>
                  <a:gd name="T30" fmla="*/ 130 w 301"/>
                  <a:gd name="T31" fmla="*/ 486 h 509"/>
                  <a:gd name="T32" fmla="*/ 110 w 301"/>
                  <a:gd name="T33" fmla="*/ 506 h 509"/>
                  <a:gd name="T34" fmla="*/ 82 w 301"/>
                  <a:gd name="T35" fmla="*/ 506 h 509"/>
                  <a:gd name="T36" fmla="*/ 62 w 301"/>
                  <a:gd name="T37" fmla="*/ 486 h 509"/>
                  <a:gd name="T38" fmla="*/ 60 w 301"/>
                  <a:gd name="T39" fmla="*/ 466 h 509"/>
                  <a:gd name="T40" fmla="*/ 63 w 301"/>
                  <a:gd name="T41" fmla="*/ 455 h 509"/>
                  <a:gd name="T42" fmla="*/ 67 w 301"/>
                  <a:gd name="T43" fmla="*/ 449 h 509"/>
                  <a:gd name="T44" fmla="*/ 70 w 301"/>
                  <a:gd name="T45" fmla="*/ 446 h 509"/>
                  <a:gd name="T46" fmla="*/ 67 w 301"/>
                  <a:gd name="T47" fmla="*/ 444 h 509"/>
                  <a:gd name="T48" fmla="*/ 0 w 301"/>
                  <a:gd name="T49" fmla="*/ 444 h 509"/>
                  <a:gd name="T50" fmla="*/ 5 w 301"/>
                  <a:gd name="T51" fmla="*/ 442 h 509"/>
                  <a:gd name="T52" fmla="*/ 10 w 301"/>
                  <a:gd name="T53" fmla="*/ 439 h 509"/>
                  <a:gd name="T54" fmla="*/ 71 w 301"/>
                  <a:gd name="T55" fmla="*/ 412 h 509"/>
                  <a:gd name="T56" fmla="*/ 113 w 301"/>
                  <a:gd name="T57" fmla="*/ 393 h 509"/>
                  <a:gd name="T58" fmla="*/ 131 w 301"/>
                  <a:gd name="T59" fmla="*/ 380 h 509"/>
                  <a:gd name="T60" fmla="*/ 143 w 301"/>
                  <a:gd name="T61" fmla="*/ 362 h 509"/>
                  <a:gd name="T62" fmla="*/ 147 w 301"/>
                  <a:gd name="T63" fmla="*/ 348 h 509"/>
                  <a:gd name="T64" fmla="*/ 145 w 301"/>
                  <a:gd name="T65" fmla="*/ 336 h 509"/>
                  <a:gd name="T66" fmla="*/ 125 w 301"/>
                  <a:gd name="T67" fmla="*/ 300 h 509"/>
                  <a:gd name="T68" fmla="*/ 111 w 301"/>
                  <a:gd name="T69" fmla="*/ 273 h 509"/>
                  <a:gd name="T70" fmla="*/ 108 w 301"/>
                  <a:gd name="T71" fmla="*/ 274 h 509"/>
                  <a:gd name="T72" fmla="*/ 101 w 301"/>
                  <a:gd name="T73" fmla="*/ 276 h 509"/>
                  <a:gd name="T74" fmla="*/ 95 w 301"/>
                  <a:gd name="T75" fmla="*/ 273 h 509"/>
                  <a:gd name="T76" fmla="*/ 92 w 301"/>
                  <a:gd name="T77" fmla="*/ 264 h 509"/>
                  <a:gd name="T78" fmla="*/ 84 w 301"/>
                  <a:gd name="T79" fmla="*/ 240 h 509"/>
                  <a:gd name="T80" fmla="*/ 79 w 301"/>
                  <a:gd name="T81" fmla="*/ 219 h 509"/>
                  <a:gd name="T82" fmla="*/ 83 w 301"/>
                  <a:gd name="T83" fmla="*/ 203 h 509"/>
                  <a:gd name="T84" fmla="*/ 91 w 301"/>
                  <a:gd name="T85" fmla="*/ 196 h 509"/>
                  <a:gd name="T86" fmla="*/ 94 w 301"/>
                  <a:gd name="T87" fmla="*/ 197 h 509"/>
                  <a:gd name="T88" fmla="*/ 97 w 301"/>
                  <a:gd name="T89" fmla="*/ 199 h 509"/>
                  <a:gd name="T90" fmla="*/ 103 w 301"/>
                  <a:gd name="T91" fmla="*/ 205 h 509"/>
                  <a:gd name="T92" fmla="*/ 107 w 301"/>
                  <a:gd name="T93" fmla="*/ 209 h 509"/>
                  <a:gd name="T94" fmla="*/ 99 w 301"/>
                  <a:gd name="T95" fmla="*/ 102 h 509"/>
                  <a:gd name="T96" fmla="*/ 236 w 301"/>
                  <a:gd name="T97" fmla="*/ 0 h 509"/>
                  <a:gd name="T98" fmla="*/ 231 w 301"/>
                  <a:gd name="T99" fmla="*/ 54 h 509"/>
                  <a:gd name="T100" fmla="*/ 221 w 301"/>
                  <a:gd name="T101" fmla="*/ 51 h 509"/>
                  <a:gd name="T102" fmla="*/ 199 w 301"/>
                  <a:gd name="T103" fmla="*/ 54 h 509"/>
                  <a:gd name="T104" fmla="*/ 176 w 301"/>
                  <a:gd name="T105" fmla="*/ 77 h 509"/>
                  <a:gd name="T106" fmla="*/ 176 w 301"/>
                  <a:gd name="T107" fmla="*/ 110 h 509"/>
                  <a:gd name="T108" fmla="*/ 199 w 301"/>
                  <a:gd name="T109" fmla="*/ 132 h 509"/>
                  <a:gd name="T110" fmla="*/ 221 w 301"/>
                  <a:gd name="T111" fmla="*/ 135 h 509"/>
                  <a:gd name="T112" fmla="*/ 231 w 301"/>
                  <a:gd name="T113" fmla="*/ 132 h 509"/>
                  <a:gd name="T114" fmla="*/ 236 w 301"/>
                  <a:gd name="T115" fmla="*/ 264 h 509"/>
                  <a:gd name="T116" fmla="*/ 236 w 301"/>
                  <a:gd name="T117" fmla="*/ 272 h 509"/>
                  <a:gd name="T118" fmla="*/ 239 w 301"/>
                  <a:gd name="T119" fmla="*/ 269 h 509"/>
                  <a:gd name="T120" fmla="*/ 242 w 301"/>
                  <a:gd name="T121" fmla="*/ 266 h 509"/>
                  <a:gd name="T122" fmla="*/ 252 w 301"/>
                  <a:gd name="T123" fmla="*/ 261 h 509"/>
                  <a:gd name="T124" fmla="*/ 264 w 301"/>
                  <a:gd name="T125" fmla="*/ 25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1" h="509">
                    <a:moveTo>
                      <a:pt x="264" y="259"/>
                    </a:moveTo>
                    <a:cubicBezTo>
                      <a:pt x="269" y="259"/>
                      <a:pt x="274" y="260"/>
                      <a:pt x="279" y="262"/>
                    </a:cubicBezTo>
                    <a:cubicBezTo>
                      <a:pt x="283" y="263"/>
                      <a:pt x="287" y="266"/>
                      <a:pt x="290" y="269"/>
                    </a:cubicBezTo>
                    <a:cubicBezTo>
                      <a:pt x="294" y="273"/>
                      <a:pt x="297" y="277"/>
                      <a:pt x="298" y="281"/>
                    </a:cubicBezTo>
                    <a:cubicBezTo>
                      <a:pt x="300" y="286"/>
                      <a:pt x="301" y="290"/>
                      <a:pt x="301" y="296"/>
                    </a:cubicBezTo>
                    <a:cubicBezTo>
                      <a:pt x="301" y="301"/>
                      <a:pt x="300" y="305"/>
                      <a:pt x="298" y="310"/>
                    </a:cubicBezTo>
                    <a:cubicBezTo>
                      <a:pt x="297" y="314"/>
                      <a:pt x="294" y="318"/>
                      <a:pt x="291" y="322"/>
                    </a:cubicBezTo>
                    <a:cubicBezTo>
                      <a:pt x="287" y="325"/>
                      <a:pt x="283" y="328"/>
                      <a:pt x="279" y="330"/>
                    </a:cubicBezTo>
                    <a:cubicBezTo>
                      <a:pt x="274" y="331"/>
                      <a:pt x="270" y="332"/>
                      <a:pt x="264" y="332"/>
                    </a:cubicBezTo>
                    <a:cubicBezTo>
                      <a:pt x="262" y="332"/>
                      <a:pt x="260" y="332"/>
                      <a:pt x="258" y="332"/>
                    </a:cubicBezTo>
                    <a:cubicBezTo>
                      <a:pt x="256" y="332"/>
                      <a:pt x="254" y="331"/>
                      <a:pt x="252" y="330"/>
                    </a:cubicBezTo>
                    <a:cubicBezTo>
                      <a:pt x="250" y="330"/>
                      <a:pt x="249" y="329"/>
                      <a:pt x="247" y="328"/>
                    </a:cubicBezTo>
                    <a:cubicBezTo>
                      <a:pt x="245" y="327"/>
                      <a:pt x="244" y="326"/>
                      <a:pt x="242" y="325"/>
                    </a:cubicBezTo>
                    <a:cubicBezTo>
                      <a:pt x="241" y="324"/>
                      <a:pt x="241" y="324"/>
                      <a:pt x="240" y="323"/>
                    </a:cubicBezTo>
                    <a:cubicBezTo>
                      <a:pt x="240" y="323"/>
                      <a:pt x="239" y="323"/>
                      <a:pt x="239" y="322"/>
                    </a:cubicBezTo>
                    <a:cubicBezTo>
                      <a:pt x="238" y="322"/>
                      <a:pt x="238" y="321"/>
                      <a:pt x="237" y="321"/>
                    </a:cubicBezTo>
                    <a:cubicBezTo>
                      <a:pt x="237" y="320"/>
                      <a:pt x="236" y="320"/>
                      <a:pt x="236" y="319"/>
                    </a:cubicBezTo>
                    <a:cubicBezTo>
                      <a:pt x="236" y="324"/>
                      <a:pt x="236" y="324"/>
                      <a:pt x="236" y="324"/>
                    </a:cubicBezTo>
                    <a:cubicBezTo>
                      <a:pt x="236" y="328"/>
                      <a:pt x="236" y="328"/>
                      <a:pt x="236" y="328"/>
                    </a:cubicBezTo>
                    <a:cubicBezTo>
                      <a:pt x="236" y="445"/>
                      <a:pt x="236" y="445"/>
                      <a:pt x="236" y="445"/>
                    </a:cubicBezTo>
                    <a:cubicBezTo>
                      <a:pt x="129" y="444"/>
                      <a:pt x="129" y="444"/>
                      <a:pt x="129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1" y="444"/>
                      <a:pt x="121" y="444"/>
                      <a:pt x="121" y="444"/>
                    </a:cubicBezTo>
                    <a:cubicBezTo>
                      <a:pt x="122" y="445"/>
                      <a:pt x="122" y="445"/>
                      <a:pt x="123" y="446"/>
                    </a:cubicBezTo>
                    <a:cubicBezTo>
                      <a:pt x="123" y="446"/>
                      <a:pt x="123" y="447"/>
                      <a:pt x="124" y="447"/>
                    </a:cubicBezTo>
                    <a:cubicBezTo>
                      <a:pt x="124" y="448"/>
                      <a:pt x="125" y="448"/>
                      <a:pt x="125" y="449"/>
                    </a:cubicBezTo>
                    <a:cubicBezTo>
                      <a:pt x="126" y="449"/>
                      <a:pt x="126" y="450"/>
                      <a:pt x="126" y="450"/>
                    </a:cubicBezTo>
                    <a:cubicBezTo>
                      <a:pt x="127" y="452"/>
                      <a:pt x="128" y="453"/>
                      <a:pt x="129" y="455"/>
                    </a:cubicBezTo>
                    <a:cubicBezTo>
                      <a:pt x="130" y="457"/>
                      <a:pt x="131" y="459"/>
                      <a:pt x="131" y="460"/>
                    </a:cubicBezTo>
                    <a:cubicBezTo>
                      <a:pt x="132" y="462"/>
                      <a:pt x="132" y="464"/>
                      <a:pt x="133" y="466"/>
                    </a:cubicBezTo>
                    <a:cubicBezTo>
                      <a:pt x="133" y="468"/>
                      <a:pt x="133" y="470"/>
                      <a:pt x="133" y="472"/>
                    </a:cubicBezTo>
                    <a:cubicBezTo>
                      <a:pt x="133" y="477"/>
                      <a:pt x="132" y="482"/>
                      <a:pt x="130" y="486"/>
                    </a:cubicBezTo>
                    <a:cubicBezTo>
                      <a:pt x="128" y="491"/>
                      <a:pt x="126" y="495"/>
                      <a:pt x="122" y="498"/>
                    </a:cubicBezTo>
                    <a:cubicBezTo>
                      <a:pt x="119" y="501"/>
                      <a:pt x="115" y="504"/>
                      <a:pt x="110" y="506"/>
                    </a:cubicBezTo>
                    <a:cubicBezTo>
                      <a:pt x="106" y="508"/>
                      <a:pt x="101" y="509"/>
                      <a:pt x="96" y="509"/>
                    </a:cubicBezTo>
                    <a:cubicBezTo>
                      <a:pt x="91" y="509"/>
                      <a:pt x="86" y="508"/>
                      <a:pt x="82" y="506"/>
                    </a:cubicBezTo>
                    <a:cubicBezTo>
                      <a:pt x="77" y="504"/>
                      <a:pt x="73" y="501"/>
                      <a:pt x="70" y="498"/>
                    </a:cubicBezTo>
                    <a:cubicBezTo>
                      <a:pt x="67" y="495"/>
                      <a:pt x="64" y="491"/>
                      <a:pt x="62" y="486"/>
                    </a:cubicBezTo>
                    <a:cubicBezTo>
                      <a:pt x="60" y="482"/>
                      <a:pt x="59" y="477"/>
                      <a:pt x="59" y="472"/>
                    </a:cubicBezTo>
                    <a:cubicBezTo>
                      <a:pt x="59" y="470"/>
                      <a:pt x="59" y="468"/>
                      <a:pt x="60" y="466"/>
                    </a:cubicBezTo>
                    <a:cubicBezTo>
                      <a:pt x="60" y="464"/>
                      <a:pt x="61" y="462"/>
                      <a:pt x="61" y="460"/>
                    </a:cubicBezTo>
                    <a:cubicBezTo>
                      <a:pt x="62" y="458"/>
                      <a:pt x="62" y="457"/>
                      <a:pt x="63" y="455"/>
                    </a:cubicBezTo>
                    <a:cubicBezTo>
                      <a:pt x="64" y="453"/>
                      <a:pt x="65" y="452"/>
                      <a:pt x="66" y="450"/>
                    </a:cubicBezTo>
                    <a:cubicBezTo>
                      <a:pt x="67" y="450"/>
                      <a:pt x="67" y="449"/>
                      <a:pt x="67" y="449"/>
                    </a:cubicBezTo>
                    <a:cubicBezTo>
                      <a:pt x="68" y="448"/>
                      <a:pt x="68" y="448"/>
                      <a:pt x="69" y="447"/>
                    </a:cubicBezTo>
                    <a:cubicBezTo>
                      <a:pt x="69" y="447"/>
                      <a:pt x="70" y="446"/>
                      <a:pt x="70" y="446"/>
                    </a:cubicBezTo>
                    <a:cubicBezTo>
                      <a:pt x="71" y="445"/>
                      <a:pt x="71" y="445"/>
                      <a:pt x="72" y="444"/>
                    </a:cubicBezTo>
                    <a:cubicBezTo>
                      <a:pt x="67" y="444"/>
                      <a:pt x="67" y="444"/>
                      <a:pt x="67" y="444"/>
                    </a:cubicBezTo>
                    <a:cubicBezTo>
                      <a:pt x="63" y="444"/>
                      <a:pt x="63" y="444"/>
                      <a:pt x="63" y="444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1" y="444"/>
                      <a:pt x="1" y="443"/>
                      <a:pt x="2" y="443"/>
                    </a:cubicBezTo>
                    <a:cubicBezTo>
                      <a:pt x="3" y="442"/>
                      <a:pt x="4" y="442"/>
                      <a:pt x="5" y="442"/>
                    </a:cubicBezTo>
                    <a:cubicBezTo>
                      <a:pt x="6" y="441"/>
                      <a:pt x="7" y="441"/>
                      <a:pt x="7" y="440"/>
                    </a:cubicBezTo>
                    <a:cubicBezTo>
                      <a:pt x="8" y="440"/>
                      <a:pt x="9" y="440"/>
                      <a:pt x="10" y="439"/>
                    </a:cubicBezTo>
                    <a:cubicBezTo>
                      <a:pt x="21" y="434"/>
                      <a:pt x="32" y="429"/>
                      <a:pt x="42" y="425"/>
                    </a:cubicBezTo>
                    <a:cubicBezTo>
                      <a:pt x="53" y="420"/>
                      <a:pt x="62" y="416"/>
                      <a:pt x="71" y="412"/>
                    </a:cubicBezTo>
                    <a:cubicBezTo>
                      <a:pt x="79" y="408"/>
                      <a:pt x="87" y="405"/>
                      <a:pt x="94" y="401"/>
                    </a:cubicBezTo>
                    <a:cubicBezTo>
                      <a:pt x="101" y="398"/>
                      <a:pt x="108" y="395"/>
                      <a:pt x="113" y="393"/>
                    </a:cubicBezTo>
                    <a:cubicBezTo>
                      <a:pt x="116" y="391"/>
                      <a:pt x="119" y="390"/>
                      <a:pt x="122" y="387"/>
                    </a:cubicBezTo>
                    <a:cubicBezTo>
                      <a:pt x="125" y="385"/>
                      <a:pt x="128" y="383"/>
                      <a:pt x="131" y="380"/>
                    </a:cubicBezTo>
                    <a:cubicBezTo>
                      <a:pt x="133" y="377"/>
                      <a:pt x="136" y="375"/>
                      <a:pt x="138" y="371"/>
                    </a:cubicBezTo>
                    <a:cubicBezTo>
                      <a:pt x="140" y="368"/>
                      <a:pt x="141" y="365"/>
                      <a:pt x="143" y="362"/>
                    </a:cubicBezTo>
                    <a:cubicBezTo>
                      <a:pt x="144" y="359"/>
                      <a:pt x="145" y="357"/>
                      <a:pt x="145" y="355"/>
                    </a:cubicBezTo>
                    <a:cubicBezTo>
                      <a:pt x="146" y="352"/>
                      <a:pt x="146" y="350"/>
                      <a:pt x="147" y="348"/>
                    </a:cubicBezTo>
                    <a:cubicBezTo>
                      <a:pt x="147" y="346"/>
                      <a:pt x="147" y="344"/>
                      <a:pt x="147" y="342"/>
                    </a:cubicBezTo>
                    <a:cubicBezTo>
                      <a:pt x="147" y="340"/>
                      <a:pt x="146" y="338"/>
                      <a:pt x="145" y="336"/>
                    </a:cubicBezTo>
                    <a:cubicBezTo>
                      <a:pt x="143" y="332"/>
                      <a:pt x="140" y="327"/>
                      <a:pt x="137" y="320"/>
                    </a:cubicBezTo>
                    <a:cubicBezTo>
                      <a:pt x="133" y="314"/>
                      <a:pt x="129" y="306"/>
                      <a:pt x="125" y="300"/>
                    </a:cubicBezTo>
                    <a:cubicBezTo>
                      <a:pt x="122" y="293"/>
                      <a:pt x="118" y="286"/>
                      <a:pt x="116" y="281"/>
                    </a:cubicBezTo>
                    <a:cubicBezTo>
                      <a:pt x="113" y="277"/>
                      <a:pt x="111" y="273"/>
                      <a:pt x="111" y="273"/>
                    </a:cubicBezTo>
                    <a:cubicBezTo>
                      <a:pt x="111" y="273"/>
                      <a:pt x="110" y="273"/>
                      <a:pt x="110" y="273"/>
                    </a:cubicBezTo>
                    <a:cubicBezTo>
                      <a:pt x="109" y="273"/>
                      <a:pt x="109" y="274"/>
                      <a:pt x="108" y="274"/>
                    </a:cubicBezTo>
                    <a:cubicBezTo>
                      <a:pt x="107" y="275"/>
                      <a:pt x="106" y="275"/>
                      <a:pt x="104" y="275"/>
                    </a:cubicBezTo>
                    <a:cubicBezTo>
                      <a:pt x="103" y="276"/>
                      <a:pt x="102" y="276"/>
                      <a:pt x="101" y="276"/>
                    </a:cubicBezTo>
                    <a:cubicBezTo>
                      <a:pt x="100" y="276"/>
                      <a:pt x="99" y="276"/>
                      <a:pt x="98" y="275"/>
                    </a:cubicBezTo>
                    <a:cubicBezTo>
                      <a:pt x="97" y="275"/>
                      <a:pt x="96" y="274"/>
                      <a:pt x="95" y="273"/>
                    </a:cubicBezTo>
                    <a:cubicBezTo>
                      <a:pt x="94" y="273"/>
                      <a:pt x="93" y="271"/>
                      <a:pt x="93" y="270"/>
                    </a:cubicBezTo>
                    <a:cubicBezTo>
                      <a:pt x="92" y="268"/>
                      <a:pt x="92" y="267"/>
                      <a:pt x="92" y="264"/>
                    </a:cubicBezTo>
                    <a:cubicBezTo>
                      <a:pt x="91" y="259"/>
                      <a:pt x="90" y="255"/>
                      <a:pt x="89" y="251"/>
                    </a:cubicBezTo>
                    <a:cubicBezTo>
                      <a:pt x="88" y="247"/>
                      <a:pt x="86" y="244"/>
                      <a:pt x="84" y="240"/>
                    </a:cubicBezTo>
                    <a:cubicBezTo>
                      <a:pt x="83" y="236"/>
                      <a:pt x="81" y="233"/>
                      <a:pt x="80" y="230"/>
                    </a:cubicBezTo>
                    <a:cubicBezTo>
                      <a:pt x="80" y="226"/>
                      <a:pt x="79" y="223"/>
                      <a:pt x="79" y="219"/>
                    </a:cubicBezTo>
                    <a:cubicBezTo>
                      <a:pt x="80" y="216"/>
                      <a:pt x="80" y="213"/>
                      <a:pt x="81" y="210"/>
                    </a:cubicBezTo>
                    <a:cubicBezTo>
                      <a:pt x="81" y="208"/>
                      <a:pt x="82" y="205"/>
                      <a:pt x="83" y="203"/>
                    </a:cubicBezTo>
                    <a:cubicBezTo>
                      <a:pt x="84" y="201"/>
                      <a:pt x="86" y="199"/>
                      <a:pt x="87" y="198"/>
                    </a:cubicBezTo>
                    <a:cubicBezTo>
                      <a:pt x="88" y="197"/>
                      <a:pt x="90" y="196"/>
                      <a:pt x="91" y="196"/>
                    </a:cubicBezTo>
                    <a:cubicBezTo>
                      <a:pt x="92" y="196"/>
                      <a:pt x="92" y="196"/>
                      <a:pt x="93" y="196"/>
                    </a:cubicBezTo>
                    <a:cubicBezTo>
                      <a:pt x="93" y="197"/>
                      <a:pt x="94" y="197"/>
                      <a:pt x="94" y="197"/>
                    </a:cubicBezTo>
                    <a:cubicBezTo>
                      <a:pt x="95" y="197"/>
                      <a:pt x="95" y="198"/>
                      <a:pt x="96" y="198"/>
                    </a:cubicBezTo>
                    <a:cubicBezTo>
                      <a:pt x="96" y="198"/>
                      <a:pt x="97" y="199"/>
                      <a:pt x="97" y="199"/>
                    </a:cubicBezTo>
                    <a:cubicBezTo>
                      <a:pt x="98" y="200"/>
                      <a:pt x="99" y="201"/>
                      <a:pt x="100" y="202"/>
                    </a:cubicBezTo>
                    <a:cubicBezTo>
                      <a:pt x="101" y="203"/>
                      <a:pt x="102" y="204"/>
                      <a:pt x="103" y="205"/>
                    </a:cubicBezTo>
                    <a:cubicBezTo>
                      <a:pt x="103" y="205"/>
                      <a:pt x="104" y="206"/>
                      <a:pt x="105" y="207"/>
                    </a:cubicBezTo>
                    <a:cubicBezTo>
                      <a:pt x="106" y="208"/>
                      <a:pt x="106" y="208"/>
                      <a:pt x="107" y="209"/>
                    </a:cubicBezTo>
                    <a:cubicBezTo>
                      <a:pt x="105" y="207"/>
                      <a:pt x="100" y="193"/>
                      <a:pt x="97" y="173"/>
                    </a:cubicBezTo>
                    <a:cubicBezTo>
                      <a:pt x="94" y="153"/>
                      <a:pt x="93" y="127"/>
                      <a:pt x="99" y="102"/>
                    </a:cubicBezTo>
                    <a:cubicBezTo>
                      <a:pt x="104" y="77"/>
                      <a:pt x="115" y="52"/>
                      <a:pt x="137" y="33"/>
                    </a:cubicBezTo>
                    <a:cubicBezTo>
                      <a:pt x="158" y="14"/>
                      <a:pt x="190" y="1"/>
                      <a:pt x="236" y="0"/>
                    </a:cubicBezTo>
                    <a:cubicBezTo>
                      <a:pt x="236" y="56"/>
                      <a:pt x="236" y="56"/>
                      <a:pt x="236" y="56"/>
                    </a:cubicBezTo>
                    <a:cubicBezTo>
                      <a:pt x="235" y="56"/>
                      <a:pt x="233" y="55"/>
                      <a:pt x="231" y="54"/>
                    </a:cubicBezTo>
                    <a:cubicBezTo>
                      <a:pt x="230" y="53"/>
                      <a:pt x="228" y="53"/>
                      <a:pt x="226" y="52"/>
                    </a:cubicBezTo>
                    <a:cubicBezTo>
                      <a:pt x="225" y="52"/>
                      <a:pt x="223" y="52"/>
                      <a:pt x="221" y="51"/>
                    </a:cubicBezTo>
                    <a:cubicBezTo>
                      <a:pt x="219" y="51"/>
                      <a:pt x="217" y="51"/>
                      <a:pt x="215" y="51"/>
                    </a:cubicBezTo>
                    <a:cubicBezTo>
                      <a:pt x="210" y="51"/>
                      <a:pt x="204" y="52"/>
                      <a:pt x="199" y="54"/>
                    </a:cubicBezTo>
                    <a:cubicBezTo>
                      <a:pt x="194" y="57"/>
                      <a:pt x="189" y="60"/>
                      <a:pt x="185" y="63"/>
                    </a:cubicBezTo>
                    <a:cubicBezTo>
                      <a:pt x="181" y="67"/>
                      <a:pt x="178" y="72"/>
                      <a:pt x="176" y="77"/>
                    </a:cubicBezTo>
                    <a:cubicBezTo>
                      <a:pt x="174" y="82"/>
                      <a:pt x="173" y="88"/>
                      <a:pt x="173" y="93"/>
                    </a:cubicBezTo>
                    <a:cubicBezTo>
                      <a:pt x="173" y="99"/>
                      <a:pt x="174" y="105"/>
                      <a:pt x="176" y="110"/>
                    </a:cubicBezTo>
                    <a:cubicBezTo>
                      <a:pt x="178" y="115"/>
                      <a:pt x="181" y="119"/>
                      <a:pt x="185" y="123"/>
                    </a:cubicBezTo>
                    <a:cubicBezTo>
                      <a:pt x="189" y="127"/>
                      <a:pt x="194" y="130"/>
                      <a:pt x="199" y="132"/>
                    </a:cubicBezTo>
                    <a:cubicBezTo>
                      <a:pt x="204" y="134"/>
                      <a:pt x="209" y="136"/>
                      <a:pt x="215" y="136"/>
                    </a:cubicBezTo>
                    <a:cubicBezTo>
                      <a:pt x="217" y="136"/>
                      <a:pt x="219" y="135"/>
                      <a:pt x="221" y="135"/>
                    </a:cubicBezTo>
                    <a:cubicBezTo>
                      <a:pt x="223" y="135"/>
                      <a:pt x="225" y="135"/>
                      <a:pt x="226" y="134"/>
                    </a:cubicBezTo>
                    <a:cubicBezTo>
                      <a:pt x="228" y="134"/>
                      <a:pt x="230" y="133"/>
                      <a:pt x="231" y="132"/>
                    </a:cubicBezTo>
                    <a:cubicBezTo>
                      <a:pt x="233" y="132"/>
                      <a:pt x="235" y="131"/>
                      <a:pt x="236" y="130"/>
                    </a:cubicBezTo>
                    <a:cubicBezTo>
                      <a:pt x="236" y="264"/>
                      <a:pt x="236" y="264"/>
                      <a:pt x="236" y="264"/>
                    </a:cubicBezTo>
                    <a:cubicBezTo>
                      <a:pt x="236" y="268"/>
                      <a:pt x="236" y="268"/>
                      <a:pt x="236" y="268"/>
                    </a:cubicBezTo>
                    <a:cubicBezTo>
                      <a:pt x="236" y="272"/>
                      <a:pt x="236" y="272"/>
                      <a:pt x="236" y="272"/>
                    </a:cubicBezTo>
                    <a:cubicBezTo>
                      <a:pt x="236" y="272"/>
                      <a:pt x="237" y="271"/>
                      <a:pt x="237" y="271"/>
                    </a:cubicBezTo>
                    <a:cubicBezTo>
                      <a:pt x="238" y="270"/>
                      <a:pt x="238" y="270"/>
                      <a:pt x="239" y="269"/>
                    </a:cubicBezTo>
                    <a:cubicBezTo>
                      <a:pt x="239" y="269"/>
                      <a:pt x="240" y="268"/>
                      <a:pt x="240" y="268"/>
                    </a:cubicBezTo>
                    <a:cubicBezTo>
                      <a:pt x="241" y="267"/>
                      <a:pt x="241" y="267"/>
                      <a:pt x="242" y="266"/>
                    </a:cubicBezTo>
                    <a:cubicBezTo>
                      <a:pt x="244" y="265"/>
                      <a:pt x="245" y="264"/>
                      <a:pt x="247" y="263"/>
                    </a:cubicBezTo>
                    <a:cubicBezTo>
                      <a:pt x="249" y="262"/>
                      <a:pt x="251" y="261"/>
                      <a:pt x="252" y="261"/>
                    </a:cubicBezTo>
                    <a:cubicBezTo>
                      <a:pt x="254" y="260"/>
                      <a:pt x="256" y="260"/>
                      <a:pt x="258" y="259"/>
                    </a:cubicBezTo>
                    <a:cubicBezTo>
                      <a:pt x="260" y="259"/>
                      <a:pt x="262" y="259"/>
                      <a:pt x="264" y="2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68">
                <a:extLst>
                  <a:ext uri="{FF2B5EF4-FFF2-40B4-BE49-F238E27FC236}">
                    <a16:creationId xmlns:a16="http://schemas.microsoft.com/office/drawing/2014/main" xmlns="" id="{6EEC133E-B786-4768-9937-4C0564D28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688" y="638175"/>
                <a:ext cx="2503488" cy="4446588"/>
              </a:xfrm>
              <a:custGeom>
                <a:avLst/>
                <a:gdLst>
                  <a:gd name="T0" fmla="*/ 67 w 282"/>
                  <a:gd name="T1" fmla="*/ 499 h 501"/>
                  <a:gd name="T2" fmla="*/ 49 w 282"/>
                  <a:gd name="T3" fmla="*/ 481 h 501"/>
                  <a:gd name="T4" fmla="*/ 47 w 282"/>
                  <a:gd name="T5" fmla="*/ 462 h 501"/>
                  <a:gd name="T6" fmla="*/ 51 w 282"/>
                  <a:gd name="T7" fmla="*/ 453 h 501"/>
                  <a:gd name="T8" fmla="*/ 54 w 282"/>
                  <a:gd name="T9" fmla="*/ 447 h 501"/>
                  <a:gd name="T10" fmla="*/ 57 w 282"/>
                  <a:gd name="T11" fmla="*/ 444 h 501"/>
                  <a:gd name="T12" fmla="*/ 65 w 282"/>
                  <a:gd name="T13" fmla="*/ 437 h 501"/>
                  <a:gd name="T14" fmla="*/ 28 w 282"/>
                  <a:gd name="T15" fmla="*/ 424 h 501"/>
                  <a:gd name="T16" fmla="*/ 80 w 282"/>
                  <a:gd name="T17" fmla="*/ 401 h 501"/>
                  <a:gd name="T18" fmla="*/ 108 w 282"/>
                  <a:gd name="T19" fmla="*/ 386 h 501"/>
                  <a:gd name="T20" fmla="*/ 125 w 282"/>
                  <a:gd name="T21" fmla="*/ 369 h 501"/>
                  <a:gd name="T22" fmla="*/ 133 w 282"/>
                  <a:gd name="T23" fmla="*/ 352 h 501"/>
                  <a:gd name="T24" fmla="*/ 134 w 282"/>
                  <a:gd name="T25" fmla="*/ 337 h 501"/>
                  <a:gd name="T26" fmla="*/ 96 w 282"/>
                  <a:gd name="T27" fmla="*/ 263 h 501"/>
                  <a:gd name="T28" fmla="*/ 92 w 282"/>
                  <a:gd name="T29" fmla="*/ 266 h 501"/>
                  <a:gd name="T30" fmla="*/ 88 w 282"/>
                  <a:gd name="T31" fmla="*/ 268 h 501"/>
                  <a:gd name="T32" fmla="*/ 83 w 282"/>
                  <a:gd name="T33" fmla="*/ 268 h 501"/>
                  <a:gd name="T34" fmla="*/ 80 w 282"/>
                  <a:gd name="T35" fmla="*/ 265 h 501"/>
                  <a:gd name="T36" fmla="*/ 76 w 282"/>
                  <a:gd name="T37" fmla="*/ 246 h 501"/>
                  <a:gd name="T38" fmla="*/ 72 w 282"/>
                  <a:gd name="T39" fmla="*/ 235 h 501"/>
                  <a:gd name="T40" fmla="*/ 67 w 282"/>
                  <a:gd name="T41" fmla="*/ 215 h 501"/>
                  <a:gd name="T42" fmla="*/ 71 w 282"/>
                  <a:gd name="T43" fmla="*/ 201 h 501"/>
                  <a:gd name="T44" fmla="*/ 75 w 282"/>
                  <a:gd name="T45" fmla="*/ 196 h 501"/>
                  <a:gd name="T46" fmla="*/ 77 w 282"/>
                  <a:gd name="T47" fmla="*/ 196 h 501"/>
                  <a:gd name="T48" fmla="*/ 79 w 282"/>
                  <a:gd name="T49" fmla="*/ 198 h 501"/>
                  <a:gd name="T50" fmla="*/ 94 w 282"/>
                  <a:gd name="T51" fmla="*/ 203 h 501"/>
                  <a:gd name="T52" fmla="*/ 86 w 282"/>
                  <a:gd name="T53" fmla="*/ 99 h 501"/>
                  <a:gd name="T54" fmla="*/ 217 w 282"/>
                  <a:gd name="T55" fmla="*/ 0 h 501"/>
                  <a:gd name="T56" fmla="*/ 211 w 282"/>
                  <a:gd name="T57" fmla="*/ 45 h 501"/>
                  <a:gd name="T58" fmla="*/ 200 w 282"/>
                  <a:gd name="T59" fmla="*/ 43 h 501"/>
                  <a:gd name="T60" fmla="*/ 167 w 282"/>
                  <a:gd name="T61" fmla="*/ 57 h 501"/>
                  <a:gd name="T62" fmla="*/ 153 w 282"/>
                  <a:gd name="T63" fmla="*/ 89 h 501"/>
                  <a:gd name="T64" fmla="*/ 167 w 282"/>
                  <a:gd name="T65" fmla="*/ 122 h 501"/>
                  <a:gd name="T66" fmla="*/ 199 w 282"/>
                  <a:gd name="T67" fmla="*/ 135 h 501"/>
                  <a:gd name="T68" fmla="*/ 211 w 282"/>
                  <a:gd name="T69" fmla="*/ 134 h 501"/>
                  <a:gd name="T70" fmla="*/ 216 w 282"/>
                  <a:gd name="T71" fmla="*/ 278 h 501"/>
                  <a:gd name="T72" fmla="*/ 224 w 282"/>
                  <a:gd name="T73" fmla="*/ 269 h 501"/>
                  <a:gd name="T74" fmla="*/ 227 w 282"/>
                  <a:gd name="T75" fmla="*/ 266 h 501"/>
                  <a:gd name="T76" fmla="*/ 233 w 282"/>
                  <a:gd name="T77" fmla="*/ 262 h 501"/>
                  <a:gd name="T78" fmla="*/ 243 w 282"/>
                  <a:gd name="T79" fmla="*/ 259 h 501"/>
                  <a:gd name="T80" fmla="*/ 261 w 282"/>
                  <a:gd name="T81" fmla="*/ 261 h 501"/>
                  <a:gd name="T82" fmla="*/ 279 w 282"/>
                  <a:gd name="T83" fmla="*/ 279 h 501"/>
                  <a:gd name="T84" fmla="*/ 279 w 282"/>
                  <a:gd name="T85" fmla="*/ 304 h 501"/>
                  <a:gd name="T86" fmla="*/ 261 w 282"/>
                  <a:gd name="T87" fmla="*/ 322 h 501"/>
                  <a:gd name="T88" fmla="*/ 243 w 282"/>
                  <a:gd name="T89" fmla="*/ 324 h 501"/>
                  <a:gd name="T90" fmla="*/ 233 w 282"/>
                  <a:gd name="T91" fmla="*/ 321 h 501"/>
                  <a:gd name="T92" fmla="*/ 227 w 282"/>
                  <a:gd name="T93" fmla="*/ 317 h 501"/>
                  <a:gd name="T94" fmla="*/ 224 w 282"/>
                  <a:gd name="T95" fmla="*/ 314 h 501"/>
                  <a:gd name="T96" fmla="*/ 216 w 282"/>
                  <a:gd name="T97" fmla="*/ 305 h 501"/>
                  <a:gd name="T98" fmla="*/ 96 w 282"/>
                  <a:gd name="T99" fmla="*/ 437 h 501"/>
                  <a:gd name="T100" fmla="*/ 104 w 282"/>
                  <a:gd name="T101" fmla="*/ 444 h 501"/>
                  <a:gd name="T102" fmla="*/ 106 w 282"/>
                  <a:gd name="T103" fmla="*/ 447 h 501"/>
                  <a:gd name="T104" fmla="*/ 110 w 282"/>
                  <a:gd name="T105" fmla="*/ 453 h 501"/>
                  <a:gd name="T106" fmla="*/ 113 w 282"/>
                  <a:gd name="T107" fmla="*/ 463 h 501"/>
                  <a:gd name="T108" fmla="*/ 111 w 282"/>
                  <a:gd name="T109" fmla="*/ 481 h 501"/>
                  <a:gd name="T110" fmla="*/ 93 w 282"/>
                  <a:gd name="T111" fmla="*/ 499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" h="501">
                    <a:moveTo>
                      <a:pt x="80" y="501"/>
                    </a:moveTo>
                    <a:cubicBezTo>
                      <a:pt x="76" y="501"/>
                      <a:pt x="71" y="500"/>
                      <a:pt x="67" y="499"/>
                    </a:cubicBezTo>
                    <a:cubicBezTo>
                      <a:pt x="63" y="497"/>
                      <a:pt x="60" y="495"/>
                      <a:pt x="57" y="491"/>
                    </a:cubicBezTo>
                    <a:cubicBezTo>
                      <a:pt x="53" y="488"/>
                      <a:pt x="51" y="485"/>
                      <a:pt x="49" y="481"/>
                    </a:cubicBezTo>
                    <a:cubicBezTo>
                      <a:pt x="48" y="477"/>
                      <a:pt x="47" y="472"/>
                      <a:pt x="47" y="468"/>
                    </a:cubicBezTo>
                    <a:cubicBezTo>
                      <a:pt x="47" y="466"/>
                      <a:pt x="47" y="464"/>
                      <a:pt x="47" y="462"/>
                    </a:cubicBezTo>
                    <a:cubicBezTo>
                      <a:pt x="48" y="461"/>
                      <a:pt x="48" y="459"/>
                      <a:pt x="49" y="457"/>
                    </a:cubicBezTo>
                    <a:cubicBezTo>
                      <a:pt x="49" y="456"/>
                      <a:pt x="50" y="454"/>
                      <a:pt x="51" y="453"/>
                    </a:cubicBezTo>
                    <a:cubicBezTo>
                      <a:pt x="51" y="451"/>
                      <a:pt x="52" y="450"/>
                      <a:pt x="53" y="448"/>
                    </a:cubicBezTo>
                    <a:cubicBezTo>
                      <a:pt x="54" y="448"/>
                      <a:pt x="54" y="447"/>
                      <a:pt x="54" y="447"/>
                    </a:cubicBezTo>
                    <a:cubicBezTo>
                      <a:pt x="55" y="446"/>
                      <a:pt x="55" y="446"/>
                      <a:pt x="55" y="446"/>
                    </a:cubicBezTo>
                    <a:cubicBezTo>
                      <a:pt x="56" y="445"/>
                      <a:pt x="56" y="445"/>
                      <a:pt x="57" y="444"/>
                    </a:cubicBezTo>
                    <a:cubicBezTo>
                      <a:pt x="57" y="444"/>
                      <a:pt x="58" y="443"/>
                      <a:pt x="58" y="443"/>
                    </a:cubicBezTo>
                    <a:cubicBezTo>
                      <a:pt x="65" y="437"/>
                      <a:pt x="65" y="437"/>
                      <a:pt x="65" y="437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10" y="432"/>
                      <a:pt x="19" y="428"/>
                      <a:pt x="28" y="424"/>
                    </a:cubicBezTo>
                    <a:cubicBezTo>
                      <a:pt x="38" y="420"/>
                      <a:pt x="48" y="415"/>
                      <a:pt x="56" y="411"/>
                    </a:cubicBezTo>
                    <a:cubicBezTo>
                      <a:pt x="65" y="408"/>
                      <a:pt x="73" y="404"/>
                      <a:pt x="80" y="401"/>
                    </a:cubicBezTo>
                    <a:cubicBezTo>
                      <a:pt x="87" y="397"/>
                      <a:pt x="93" y="395"/>
                      <a:pt x="98" y="392"/>
                    </a:cubicBezTo>
                    <a:cubicBezTo>
                      <a:pt x="102" y="391"/>
                      <a:pt x="105" y="389"/>
                      <a:pt x="108" y="386"/>
                    </a:cubicBezTo>
                    <a:cubicBezTo>
                      <a:pt x="112" y="384"/>
                      <a:pt x="115" y="381"/>
                      <a:pt x="117" y="379"/>
                    </a:cubicBezTo>
                    <a:cubicBezTo>
                      <a:pt x="120" y="376"/>
                      <a:pt x="122" y="373"/>
                      <a:pt x="125" y="369"/>
                    </a:cubicBezTo>
                    <a:cubicBezTo>
                      <a:pt x="127" y="366"/>
                      <a:pt x="129" y="363"/>
                      <a:pt x="130" y="359"/>
                    </a:cubicBezTo>
                    <a:cubicBezTo>
                      <a:pt x="131" y="356"/>
                      <a:pt x="132" y="354"/>
                      <a:pt x="133" y="352"/>
                    </a:cubicBezTo>
                    <a:cubicBezTo>
                      <a:pt x="133" y="349"/>
                      <a:pt x="134" y="347"/>
                      <a:pt x="134" y="344"/>
                    </a:cubicBezTo>
                    <a:cubicBezTo>
                      <a:pt x="135" y="342"/>
                      <a:pt x="135" y="339"/>
                      <a:pt x="134" y="337"/>
                    </a:cubicBezTo>
                    <a:cubicBezTo>
                      <a:pt x="134" y="335"/>
                      <a:pt x="134" y="333"/>
                      <a:pt x="132" y="331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3" y="265"/>
                      <a:pt x="93" y="265"/>
                      <a:pt x="93" y="265"/>
                    </a:cubicBezTo>
                    <a:cubicBezTo>
                      <a:pt x="93" y="266"/>
                      <a:pt x="93" y="266"/>
                      <a:pt x="92" y="266"/>
                    </a:cubicBezTo>
                    <a:cubicBezTo>
                      <a:pt x="92" y="266"/>
                      <a:pt x="91" y="267"/>
                      <a:pt x="90" y="267"/>
                    </a:cubicBezTo>
                    <a:cubicBezTo>
                      <a:pt x="89" y="267"/>
                      <a:pt x="88" y="268"/>
                      <a:pt x="88" y="268"/>
                    </a:cubicBezTo>
                    <a:cubicBezTo>
                      <a:pt x="87" y="268"/>
                      <a:pt x="86" y="268"/>
                      <a:pt x="85" y="268"/>
                    </a:cubicBezTo>
                    <a:cubicBezTo>
                      <a:pt x="84" y="268"/>
                      <a:pt x="83" y="268"/>
                      <a:pt x="83" y="268"/>
                    </a:cubicBezTo>
                    <a:cubicBezTo>
                      <a:pt x="82" y="268"/>
                      <a:pt x="82" y="267"/>
                      <a:pt x="81" y="267"/>
                    </a:cubicBezTo>
                    <a:cubicBezTo>
                      <a:pt x="81" y="266"/>
                      <a:pt x="80" y="266"/>
                      <a:pt x="80" y="265"/>
                    </a:cubicBezTo>
                    <a:cubicBezTo>
                      <a:pt x="80" y="263"/>
                      <a:pt x="79" y="262"/>
                      <a:pt x="79" y="260"/>
                    </a:cubicBezTo>
                    <a:cubicBezTo>
                      <a:pt x="79" y="255"/>
                      <a:pt x="78" y="251"/>
                      <a:pt x="76" y="246"/>
                    </a:cubicBezTo>
                    <a:cubicBezTo>
                      <a:pt x="75" y="242"/>
                      <a:pt x="74" y="239"/>
                      <a:pt x="72" y="235"/>
                    </a:cubicBezTo>
                    <a:cubicBezTo>
                      <a:pt x="72" y="235"/>
                      <a:pt x="72" y="235"/>
                      <a:pt x="72" y="235"/>
                    </a:cubicBezTo>
                    <a:cubicBezTo>
                      <a:pt x="70" y="231"/>
                      <a:pt x="69" y="228"/>
                      <a:pt x="68" y="225"/>
                    </a:cubicBezTo>
                    <a:cubicBezTo>
                      <a:pt x="67" y="221"/>
                      <a:pt x="67" y="218"/>
                      <a:pt x="67" y="215"/>
                    </a:cubicBezTo>
                    <a:cubicBezTo>
                      <a:pt x="67" y="212"/>
                      <a:pt x="68" y="210"/>
                      <a:pt x="68" y="207"/>
                    </a:cubicBezTo>
                    <a:cubicBezTo>
                      <a:pt x="69" y="205"/>
                      <a:pt x="70" y="203"/>
                      <a:pt x="71" y="201"/>
                    </a:cubicBezTo>
                    <a:cubicBezTo>
                      <a:pt x="71" y="199"/>
                      <a:pt x="72" y="198"/>
                      <a:pt x="73" y="197"/>
                    </a:cubicBezTo>
                    <a:cubicBezTo>
                      <a:pt x="74" y="196"/>
                      <a:pt x="75" y="196"/>
                      <a:pt x="75" y="196"/>
                    </a:cubicBezTo>
                    <a:cubicBezTo>
                      <a:pt x="75" y="196"/>
                      <a:pt x="76" y="196"/>
                      <a:pt x="76" y="196"/>
                    </a:cubicBezTo>
                    <a:cubicBezTo>
                      <a:pt x="76" y="196"/>
                      <a:pt x="76" y="196"/>
                      <a:pt x="77" y="196"/>
                    </a:cubicBezTo>
                    <a:cubicBezTo>
                      <a:pt x="77" y="196"/>
                      <a:pt x="77" y="197"/>
                      <a:pt x="78" y="197"/>
                    </a:cubicBezTo>
                    <a:cubicBezTo>
                      <a:pt x="78" y="197"/>
                      <a:pt x="78" y="198"/>
                      <a:pt x="79" y="198"/>
                    </a:cubicBezTo>
                    <a:cubicBezTo>
                      <a:pt x="88" y="208"/>
                      <a:pt x="88" y="208"/>
                      <a:pt x="88" y="208"/>
                    </a:cubicBezTo>
                    <a:cubicBezTo>
                      <a:pt x="94" y="203"/>
                      <a:pt x="94" y="203"/>
                      <a:pt x="94" y="203"/>
                    </a:cubicBezTo>
                    <a:cubicBezTo>
                      <a:pt x="92" y="201"/>
                      <a:pt x="88" y="189"/>
                      <a:pt x="85" y="168"/>
                    </a:cubicBezTo>
                    <a:cubicBezTo>
                      <a:pt x="82" y="151"/>
                      <a:pt x="81" y="126"/>
                      <a:pt x="86" y="99"/>
                    </a:cubicBezTo>
                    <a:cubicBezTo>
                      <a:pt x="92" y="71"/>
                      <a:pt x="104" y="48"/>
                      <a:pt x="123" y="32"/>
                    </a:cubicBezTo>
                    <a:cubicBezTo>
                      <a:pt x="145" y="12"/>
                      <a:pt x="177" y="1"/>
                      <a:pt x="217" y="0"/>
                    </a:cubicBezTo>
                    <a:cubicBezTo>
                      <a:pt x="217" y="47"/>
                      <a:pt x="217" y="47"/>
                      <a:pt x="217" y="47"/>
                    </a:cubicBezTo>
                    <a:cubicBezTo>
                      <a:pt x="215" y="46"/>
                      <a:pt x="213" y="45"/>
                      <a:pt x="211" y="45"/>
                    </a:cubicBezTo>
                    <a:cubicBezTo>
                      <a:pt x="209" y="44"/>
                      <a:pt x="207" y="44"/>
                      <a:pt x="205" y="44"/>
                    </a:cubicBezTo>
                    <a:cubicBezTo>
                      <a:pt x="204" y="44"/>
                      <a:pt x="202" y="43"/>
                      <a:pt x="200" y="43"/>
                    </a:cubicBezTo>
                    <a:cubicBezTo>
                      <a:pt x="193" y="43"/>
                      <a:pt x="187" y="45"/>
                      <a:pt x="181" y="47"/>
                    </a:cubicBezTo>
                    <a:cubicBezTo>
                      <a:pt x="176" y="49"/>
                      <a:pt x="171" y="53"/>
                      <a:pt x="167" y="57"/>
                    </a:cubicBezTo>
                    <a:cubicBezTo>
                      <a:pt x="163" y="61"/>
                      <a:pt x="159" y="66"/>
                      <a:pt x="157" y="72"/>
                    </a:cubicBezTo>
                    <a:cubicBezTo>
                      <a:pt x="154" y="77"/>
                      <a:pt x="153" y="83"/>
                      <a:pt x="153" y="89"/>
                    </a:cubicBezTo>
                    <a:cubicBezTo>
                      <a:pt x="153" y="96"/>
                      <a:pt x="154" y="102"/>
                      <a:pt x="157" y="107"/>
                    </a:cubicBezTo>
                    <a:cubicBezTo>
                      <a:pt x="159" y="113"/>
                      <a:pt x="162" y="118"/>
                      <a:pt x="167" y="122"/>
                    </a:cubicBezTo>
                    <a:cubicBezTo>
                      <a:pt x="171" y="126"/>
                      <a:pt x="176" y="129"/>
                      <a:pt x="181" y="132"/>
                    </a:cubicBezTo>
                    <a:cubicBezTo>
                      <a:pt x="187" y="134"/>
                      <a:pt x="193" y="135"/>
                      <a:pt x="199" y="135"/>
                    </a:cubicBezTo>
                    <a:cubicBezTo>
                      <a:pt x="201" y="135"/>
                      <a:pt x="203" y="135"/>
                      <a:pt x="205" y="135"/>
                    </a:cubicBezTo>
                    <a:cubicBezTo>
                      <a:pt x="207" y="135"/>
                      <a:pt x="209" y="134"/>
                      <a:pt x="211" y="134"/>
                    </a:cubicBezTo>
                    <a:cubicBezTo>
                      <a:pt x="213" y="133"/>
                      <a:pt x="215" y="133"/>
                      <a:pt x="217" y="132"/>
                    </a:cubicBezTo>
                    <a:cubicBezTo>
                      <a:pt x="216" y="278"/>
                      <a:pt x="216" y="278"/>
                      <a:pt x="216" y="278"/>
                    </a:cubicBezTo>
                    <a:cubicBezTo>
                      <a:pt x="223" y="270"/>
                      <a:pt x="223" y="270"/>
                      <a:pt x="223" y="270"/>
                    </a:cubicBezTo>
                    <a:cubicBezTo>
                      <a:pt x="223" y="270"/>
                      <a:pt x="224" y="269"/>
                      <a:pt x="224" y="269"/>
                    </a:cubicBezTo>
                    <a:cubicBezTo>
                      <a:pt x="224" y="269"/>
                      <a:pt x="225" y="268"/>
                      <a:pt x="225" y="268"/>
                    </a:cubicBezTo>
                    <a:cubicBezTo>
                      <a:pt x="226" y="267"/>
                      <a:pt x="226" y="267"/>
                      <a:pt x="227" y="266"/>
                    </a:cubicBezTo>
                    <a:cubicBezTo>
                      <a:pt x="227" y="266"/>
                      <a:pt x="228" y="266"/>
                      <a:pt x="228" y="265"/>
                    </a:cubicBezTo>
                    <a:cubicBezTo>
                      <a:pt x="230" y="264"/>
                      <a:pt x="231" y="263"/>
                      <a:pt x="233" y="262"/>
                    </a:cubicBezTo>
                    <a:cubicBezTo>
                      <a:pt x="234" y="262"/>
                      <a:pt x="236" y="261"/>
                      <a:pt x="238" y="260"/>
                    </a:cubicBezTo>
                    <a:cubicBezTo>
                      <a:pt x="239" y="260"/>
                      <a:pt x="241" y="259"/>
                      <a:pt x="243" y="259"/>
                    </a:cubicBezTo>
                    <a:cubicBezTo>
                      <a:pt x="245" y="259"/>
                      <a:pt x="247" y="258"/>
                      <a:pt x="248" y="258"/>
                    </a:cubicBezTo>
                    <a:cubicBezTo>
                      <a:pt x="253" y="258"/>
                      <a:pt x="257" y="259"/>
                      <a:pt x="261" y="261"/>
                    </a:cubicBezTo>
                    <a:cubicBezTo>
                      <a:pt x="265" y="263"/>
                      <a:pt x="269" y="265"/>
                      <a:pt x="272" y="268"/>
                    </a:cubicBezTo>
                    <a:cubicBezTo>
                      <a:pt x="275" y="271"/>
                      <a:pt x="277" y="275"/>
                      <a:pt x="279" y="279"/>
                    </a:cubicBezTo>
                    <a:cubicBezTo>
                      <a:pt x="281" y="283"/>
                      <a:pt x="282" y="287"/>
                      <a:pt x="282" y="292"/>
                    </a:cubicBezTo>
                    <a:cubicBezTo>
                      <a:pt x="282" y="296"/>
                      <a:pt x="281" y="300"/>
                      <a:pt x="279" y="304"/>
                    </a:cubicBezTo>
                    <a:cubicBezTo>
                      <a:pt x="277" y="308"/>
                      <a:pt x="275" y="312"/>
                      <a:pt x="272" y="315"/>
                    </a:cubicBezTo>
                    <a:cubicBezTo>
                      <a:pt x="269" y="318"/>
                      <a:pt x="265" y="321"/>
                      <a:pt x="261" y="322"/>
                    </a:cubicBezTo>
                    <a:cubicBezTo>
                      <a:pt x="257" y="324"/>
                      <a:pt x="253" y="325"/>
                      <a:pt x="248" y="325"/>
                    </a:cubicBezTo>
                    <a:cubicBezTo>
                      <a:pt x="247" y="325"/>
                      <a:pt x="245" y="325"/>
                      <a:pt x="243" y="324"/>
                    </a:cubicBezTo>
                    <a:cubicBezTo>
                      <a:pt x="241" y="324"/>
                      <a:pt x="239" y="324"/>
                      <a:pt x="238" y="323"/>
                    </a:cubicBezTo>
                    <a:cubicBezTo>
                      <a:pt x="236" y="322"/>
                      <a:pt x="234" y="322"/>
                      <a:pt x="233" y="321"/>
                    </a:cubicBezTo>
                    <a:cubicBezTo>
                      <a:pt x="231" y="320"/>
                      <a:pt x="230" y="319"/>
                      <a:pt x="228" y="318"/>
                    </a:cubicBezTo>
                    <a:cubicBezTo>
                      <a:pt x="228" y="318"/>
                      <a:pt x="227" y="317"/>
                      <a:pt x="227" y="317"/>
                    </a:cubicBezTo>
                    <a:cubicBezTo>
                      <a:pt x="226" y="316"/>
                      <a:pt x="226" y="316"/>
                      <a:pt x="225" y="315"/>
                    </a:cubicBezTo>
                    <a:cubicBezTo>
                      <a:pt x="225" y="315"/>
                      <a:pt x="224" y="315"/>
                      <a:pt x="224" y="314"/>
                    </a:cubicBezTo>
                    <a:cubicBezTo>
                      <a:pt x="224" y="314"/>
                      <a:pt x="223" y="313"/>
                      <a:pt x="223" y="313"/>
                    </a:cubicBezTo>
                    <a:cubicBezTo>
                      <a:pt x="216" y="305"/>
                      <a:pt x="216" y="305"/>
                      <a:pt x="216" y="305"/>
                    </a:cubicBezTo>
                    <a:cubicBezTo>
                      <a:pt x="216" y="437"/>
                      <a:pt x="216" y="437"/>
                      <a:pt x="216" y="437"/>
                    </a:cubicBezTo>
                    <a:cubicBezTo>
                      <a:pt x="96" y="437"/>
                      <a:pt x="96" y="437"/>
                      <a:pt x="96" y="437"/>
                    </a:cubicBezTo>
                    <a:cubicBezTo>
                      <a:pt x="103" y="443"/>
                      <a:pt x="103" y="443"/>
                      <a:pt x="103" y="443"/>
                    </a:cubicBezTo>
                    <a:cubicBezTo>
                      <a:pt x="103" y="443"/>
                      <a:pt x="104" y="444"/>
                      <a:pt x="104" y="444"/>
                    </a:cubicBezTo>
                    <a:cubicBezTo>
                      <a:pt x="104" y="445"/>
                      <a:pt x="105" y="445"/>
                      <a:pt x="105" y="446"/>
                    </a:cubicBezTo>
                    <a:cubicBezTo>
                      <a:pt x="106" y="446"/>
                      <a:pt x="106" y="447"/>
                      <a:pt x="106" y="447"/>
                    </a:cubicBezTo>
                    <a:cubicBezTo>
                      <a:pt x="107" y="447"/>
                      <a:pt x="107" y="448"/>
                      <a:pt x="107" y="448"/>
                    </a:cubicBezTo>
                    <a:cubicBezTo>
                      <a:pt x="108" y="450"/>
                      <a:pt x="109" y="451"/>
                      <a:pt x="110" y="453"/>
                    </a:cubicBezTo>
                    <a:cubicBezTo>
                      <a:pt x="111" y="454"/>
                      <a:pt x="111" y="456"/>
                      <a:pt x="112" y="457"/>
                    </a:cubicBezTo>
                    <a:cubicBezTo>
                      <a:pt x="112" y="459"/>
                      <a:pt x="113" y="461"/>
                      <a:pt x="113" y="463"/>
                    </a:cubicBezTo>
                    <a:cubicBezTo>
                      <a:pt x="113" y="464"/>
                      <a:pt x="114" y="466"/>
                      <a:pt x="114" y="468"/>
                    </a:cubicBezTo>
                    <a:cubicBezTo>
                      <a:pt x="113" y="472"/>
                      <a:pt x="113" y="477"/>
                      <a:pt x="111" y="481"/>
                    </a:cubicBezTo>
                    <a:cubicBezTo>
                      <a:pt x="109" y="485"/>
                      <a:pt x="107" y="488"/>
                      <a:pt x="104" y="492"/>
                    </a:cubicBezTo>
                    <a:cubicBezTo>
                      <a:pt x="101" y="495"/>
                      <a:pt x="97" y="497"/>
                      <a:pt x="93" y="499"/>
                    </a:cubicBezTo>
                    <a:cubicBezTo>
                      <a:pt x="89" y="500"/>
                      <a:pt x="85" y="501"/>
                      <a:pt x="80" y="501"/>
                    </a:cubicBezTo>
                    <a:close/>
                  </a:path>
                </a:pathLst>
              </a:custGeom>
              <a:solidFill>
                <a:srgbClr val="09BFD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69">
                <a:extLst>
                  <a:ext uri="{FF2B5EF4-FFF2-40B4-BE49-F238E27FC236}">
                    <a16:creationId xmlns:a16="http://schemas.microsoft.com/office/drawing/2014/main" xmlns="" id="{A1BABBC8-E1E0-4954-9962-A02E7657F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0" y="601663"/>
                <a:ext cx="2671763" cy="4525963"/>
              </a:xfrm>
              <a:custGeom>
                <a:avLst/>
                <a:gdLst>
                  <a:gd name="T0" fmla="*/ 201 w 301"/>
                  <a:gd name="T1" fmla="*/ 101 h 510"/>
                  <a:gd name="T2" fmla="*/ 191 w 301"/>
                  <a:gd name="T3" fmla="*/ 210 h 510"/>
                  <a:gd name="T4" fmla="*/ 189 w 301"/>
                  <a:gd name="T5" fmla="*/ 213 h 510"/>
                  <a:gd name="T6" fmla="*/ 190 w 301"/>
                  <a:gd name="T7" fmla="*/ 212 h 510"/>
                  <a:gd name="T8" fmla="*/ 191 w 301"/>
                  <a:gd name="T9" fmla="*/ 210 h 510"/>
                  <a:gd name="T10" fmla="*/ 195 w 301"/>
                  <a:gd name="T11" fmla="*/ 207 h 510"/>
                  <a:gd name="T12" fmla="*/ 202 w 301"/>
                  <a:gd name="T13" fmla="*/ 199 h 510"/>
                  <a:gd name="T14" fmla="*/ 207 w 301"/>
                  <a:gd name="T15" fmla="*/ 196 h 510"/>
                  <a:gd name="T16" fmla="*/ 217 w 301"/>
                  <a:gd name="T17" fmla="*/ 203 h 510"/>
                  <a:gd name="T18" fmla="*/ 219 w 301"/>
                  <a:gd name="T19" fmla="*/ 229 h 510"/>
                  <a:gd name="T20" fmla="*/ 208 w 301"/>
                  <a:gd name="T21" fmla="*/ 264 h 510"/>
                  <a:gd name="T22" fmla="*/ 202 w 301"/>
                  <a:gd name="T23" fmla="*/ 275 h 510"/>
                  <a:gd name="T24" fmla="*/ 192 w 301"/>
                  <a:gd name="T25" fmla="*/ 274 h 510"/>
                  <a:gd name="T26" fmla="*/ 184 w 301"/>
                  <a:gd name="T27" fmla="*/ 281 h 510"/>
                  <a:gd name="T28" fmla="*/ 154 w 301"/>
                  <a:gd name="T29" fmla="*/ 336 h 510"/>
                  <a:gd name="T30" fmla="*/ 154 w 301"/>
                  <a:gd name="T31" fmla="*/ 355 h 510"/>
                  <a:gd name="T32" fmla="*/ 169 w 301"/>
                  <a:gd name="T33" fmla="*/ 380 h 510"/>
                  <a:gd name="T34" fmla="*/ 205 w 301"/>
                  <a:gd name="T35" fmla="*/ 402 h 510"/>
                  <a:gd name="T36" fmla="*/ 290 w 301"/>
                  <a:gd name="T37" fmla="*/ 440 h 510"/>
                  <a:gd name="T38" fmla="*/ 298 w 301"/>
                  <a:gd name="T39" fmla="*/ 444 h 510"/>
                  <a:gd name="T40" fmla="*/ 226 w 301"/>
                  <a:gd name="T41" fmla="*/ 445 h 510"/>
                  <a:gd name="T42" fmla="*/ 225 w 301"/>
                  <a:gd name="T43" fmla="*/ 448 h 510"/>
                  <a:gd name="T44" fmla="*/ 230 w 301"/>
                  <a:gd name="T45" fmla="*/ 456 h 510"/>
                  <a:gd name="T46" fmla="*/ 235 w 301"/>
                  <a:gd name="T47" fmla="*/ 472 h 510"/>
                  <a:gd name="T48" fmla="*/ 212 w 301"/>
                  <a:gd name="T49" fmla="*/ 507 h 510"/>
                  <a:gd name="T50" fmla="*/ 171 w 301"/>
                  <a:gd name="T51" fmla="*/ 499 h 510"/>
                  <a:gd name="T52" fmla="*/ 161 w 301"/>
                  <a:gd name="T53" fmla="*/ 466 h 510"/>
                  <a:gd name="T54" fmla="*/ 167 w 301"/>
                  <a:gd name="T55" fmla="*/ 451 h 510"/>
                  <a:gd name="T56" fmla="*/ 171 w 301"/>
                  <a:gd name="T57" fmla="*/ 446 h 510"/>
                  <a:gd name="T58" fmla="*/ 164 w 301"/>
                  <a:gd name="T59" fmla="*/ 445 h 510"/>
                  <a:gd name="T60" fmla="*/ 68 w 301"/>
                  <a:gd name="T61" fmla="*/ 335 h 510"/>
                  <a:gd name="T62" fmla="*/ 85 w 301"/>
                  <a:gd name="T63" fmla="*/ 338 h 510"/>
                  <a:gd name="T64" fmla="*/ 125 w 301"/>
                  <a:gd name="T65" fmla="*/ 312 h 510"/>
                  <a:gd name="T66" fmla="*/ 116 w 301"/>
                  <a:gd name="T67" fmla="*/ 265 h 510"/>
                  <a:gd name="T68" fmla="*/ 79 w 301"/>
                  <a:gd name="T69" fmla="*/ 253 h 510"/>
                  <a:gd name="T70" fmla="*/ 63 w 301"/>
                  <a:gd name="T71" fmla="*/ 259 h 510"/>
                  <a:gd name="T72" fmla="*/ 63 w 301"/>
                  <a:gd name="T73" fmla="*/ 118 h 510"/>
                  <a:gd name="T74" fmla="*/ 59 w 301"/>
                  <a:gd name="T75" fmla="*/ 122 h 510"/>
                  <a:gd name="T76" fmla="*/ 47 w 301"/>
                  <a:gd name="T77" fmla="*/ 128 h 510"/>
                  <a:gd name="T78" fmla="*/ 22 w 301"/>
                  <a:gd name="T79" fmla="*/ 127 h 510"/>
                  <a:gd name="T80" fmla="*/ 0 w 301"/>
                  <a:gd name="T81" fmla="*/ 93 h 510"/>
                  <a:gd name="T82" fmla="*/ 22 w 301"/>
                  <a:gd name="T83" fmla="*/ 60 h 510"/>
                  <a:gd name="T84" fmla="*/ 47 w 301"/>
                  <a:gd name="T85" fmla="*/ 59 h 510"/>
                  <a:gd name="T86" fmla="*/ 59 w 301"/>
                  <a:gd name="T87" fmla="*/ 64 h 510"/>
                  <a:gd name="T88" fmla="*/ 63 w 301"/>
                  <a:gd name="T89" fmla="*/ 68 h 510"/>
                  <a:gd name="T90" fmla="*/ 63 w 301"/>
                  <a:gd name="T91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1" h="510">
                    <a:moveTo>
                      <a:pt x="63" y="0"/>
                    </a:moveTo>
                    <a:cubicBezTo>
                      <a:pt x="110" y="1"/>
                      <a:pt x="142" y="13"/>
                      <a:pt x="163" y="32"/>
                    </a:cubicBezTo>
                    <a:cubicBezTo>
                      <a:pt x="185" y="51"/>
                      <a:pt x="196" y="76"/>
                      <a:pt x="201" y="101"/>
                    </a:cubicBezTo>
                    <a:cubicBezTo>
                      <a:pt x="207" y="127"/>
                      <a:pt x="206" y="152"/>
                      <a:pt x="203" y="172"/>
                    </a:cubicBezTo>
                    <a:cubicBezTo>
                      <a:pt x="200" y="192"/>
                      <a:pt x="195" y="206"/>
                      <a:pt x="193" y="209"/>
                    </a:cubicBezTo>
                    <a:cubicBezTo>
                      <a:pt x="192" y="209"/>
                      <a:pt x="192" y="210"/>
                      <a:pt x="191" y="210"/>
                    </a:cubicBezTo>
                    <a:cubicBezTo>
                      <a:pt x="191" y="211"/>
                      <a:pt x="190" y="211"/>
                      <a:pt x="190" y="211"/>
                    </a:cubicBezTo>
                    <a:cubicBezTo>
                      <a:pt x="189" y="212"/>
                      <a:pt x="189" y="212"/>
                      <a:pt x="189" y="212"/>
                    </a:cubicBezTo>
                    <a:cubicBezTo>
                      <a:pt x="189" y="212"/>
                      <a:pt x="189" y="213"/>
                      <a:pt x="189" y="213"/>
                    </a:cubicBezTo>
                    <a:cubicBezTo>
                      <a:pt x="189" y="213"/>
                      <a:pt x="189" y="213"/>
                      <a:pt x="189" y="213"/>
                    </a:cubicBezTo>
                    <a:cubicBezTo>
                      <a:pt x="189" y="212"/>
                      <a:pt x="189" y="212"/>
                      <a:pt x="189" y="212"/>
                    </a:cubicBezTo>
                    <a:cubicBezTo>
                      <a:pt x="189" y="212"/>
                      <a:pt x="189" y="212"/>
                      <a:pt x="190" y="212"/>
                    </a:cubicBezTo>
                    <a:cubicBezTo>
                      <a:pt x="190" y="212"/>
                      <a:pt x="190" y="211"/>
                      <a:pt x="190" y="211"/>
                    </a:cubicBezTo>
                    <a:cubicBezTo>
                      <a:pt x="190" y="211"/>
                      <a:pt x="191" y="211"/>
                      <a:pt x="191" y="210"/>
                    </a:cubicBezTo>
                    <a:cubicBezTo>
                      <a:pt x="191" y="210"/>
                      <a:pt x="191" y="210"/>
                      <a:pt x="191" y="210"/>
                    </a:cubicBezTo>
                    <a:cubicBezTo>
                      <a:pt x="192" y="210"/>
                      <a:pt x="192" y="210"/>
                      <a:pt x="192" y="209"/>
                    </a:cubicBezTo>
                    <a:cubicBezTo>
                      <a:pt x="192" y="209"/>
                      <a:pt x="192" y="209"/>
                      <a:pt x="193" y="209"/>
                    </a:cubicBezTo>
                    <a:cubicBezTo>
                      <a:pt x="193" y="208"/>
                      <a:pt x="194" y="207"/>
                      <a:pt x="195" y="207"/>
                    </a:cubicBezTo>
                    <a:cubicBezTo>
                      <a:pt x="196" y="206"/>
                      <a:pt x="196" y="205"/>
                      <a:pt x="197" y="204"/>
                    </a:cubicBezTo>
                    <a:cubicBezTo>
                      <a:pt x="198" y="203"/>
                      <a:pt x="199" y="202"/>
                      <a:pt x="200" y="202"/>
                    </a:cubicBezTo>
                    <a:cubicBezTo>
                      <a:pt x="201" y="201"/>
                      <a:pt x="202" y="200"/>
                      <a:pt x="202" y="199"/>
                    </a:cubicBezTo>
                    <a:cubicBezTo>
                      <a:pt x="203" y="198"/>
                      <a:pt x="204" y="198"/>
                      <a:pt x="204" y="197"/>
                    </a:cubicBezTo>
                    <a:cubicBezTo>
                      <a:pt x="205" y="197"/>
                      <a:pt x="205" y="197"/>
                      <a:pt x="206" y="196"/>
                    </a:cubicBezTo>
                    <a:cubicBezTo>
                      <a:pt x="206" y="196"/>
                      <a:pt x="207" y="196"/>
                      <a:pt x="207" y="196"/>
                    </a:cubicBezTo>
                    <a:cubicBezTo>
                      <a:pt x="208" y="196"/>
                      <a:pt x="208" y="196"/>
                      <a:pt x="209" y="196"/>
                    </a:cubicBezTo>
                    <a:cubicBezTo>
                      <a:pt x="210" y="196"/>
                      <a:pt x="212" y="196"/>
                      <a:pt x="213" y="198"/>
                    </a:cubicBezTo>
                    <a:cubicBezTo>
                      <a:pt x="214" y="199"/>
                      <a:pt x="216" y="200"/>
                      <a:pt x="217" y="203"/>
                    </a:cubicBezTo>
                    <a:cubicBezTo>
                      <a:pt x="218" y="205"/>
                      <a:pt x="218" y="207"/>
                      <a:pt x="219" y="210"/>
                    </a:cubicBezTo>
                    <a:cubicBezTo>
                      <a:pt x="220" y="212"/>
                      <a:pt x="220" y="215"/>
                      <a:pt x="221" y="218"/>
                    </a:cubicBezTo>
                    <a:cubicBezTo>
                      <a:pt x="221" y="222"/>
                      <a:pt x="220" y="226"/>
                      <a:pt x="219" y="229"/>
                    </a:cubicBezTo>
                    <a:cubicBezTo>
                      <a:pt x="218" y="233"/>
                      <a:pt x="217" y="236"/>
                      <a:pt x="215" y="240"/>
                    </a:cubicBezTo>
                    <a:cubicBezTo>
                      <a:pt x="214" y="243"/>
                      <a:pt x="212" y="247"/>
                      <a:pt x="211" y="251"/>
                    </a:cubicBezTo>
                    <a:cubicBezTo>
                      <a:pt x="210" y="255"/>
                      <a:pt x="209" y="259"/>
                      <a:pt x="208" y="264"/>
                    </a:cubicBezTo>
                    <a:cubicBezTo>
                      <a:pt x="208" y="266"/>
                      <a:pt x="208" y="268"/>
                      <a:pt x="207" y="270"/>
                    </a:cubicBezTo>
                    <a:cubicBezTo>
                      <a:pt x="207" y="271"/>
                      <a:pt x="206" y="272"/>
                      <a:pt x="205" y="273"/>
                    </a:cubicBezTo>
                    <a:cubicBezTo>
                      <a:pt x="204" y="274"/>
                      <a:pt x="203" y="275"/>
                      <a:pt x="202" y="275"/>
                    </a:cubicBezTo>
                    <a:cubicBezTo>
                      <a:pt x="201" y="275"/>
                      <a:pt x="200" y="276"/>
                      <a:pt x="199" y="276"/>
                    </a:cubicBezTo>
                    <a:cubicBezTo>
                      <a:pt x="198" y="276"/>
                      <a:pt x="196" y="275"/>
                      <a:pt x="195" y="275"/>
                    </a:cubicBezTo>
                    <a:cubicBezTo>
                      <a:pt x="194" y="275"/>
                      <a:pt x="193" y="274"/>
                      <a:pt x="192" y="274"/>
                    </a:cubicBezTo>
                    <a:cubicBezTo>
                      <a:pt x="191" y="274"/>
                      <a:pt x="190" y="273"/>
                      <a:pt x="190" y="273"/>
                    </a:cubicBezTo>
                    <a:cubicBezTo>
                      <a:pt x="189" y="273"/>
                      <a:pt x="189" y="272"/>
                      <a:pt x="189" y="272"/>
                    </a:cubicBezTo>
                    <a:cubicBezTo>
                      <a:pt x="188" y="273"/>
                      <a:pt x="187" y="276"/>
                      <a:pt x="184" y="281"/>
                    </a:cubicBezTo>
                    <a:cubicBezTo>
                      <a:pt x="181" y="286"/>
                      <a:pt x="178" y="293"/>
                      <a:pt x="174" y="300"/>
                    </a:cubicBezTo>
                    <a:cubicBezTo>
                      <a:pt x="170" y="306"/>
                      <a:pt x="166" y="314"/>
                      <a:pt x="163" y="320"/>
                    </a:cubicBezTo>
                    <a:cubicBezTo>
                      <a:pt x="159" y="327"/>
                      <a:pt x="156" y="333"/>
                      <a:pt x="154" y="336"/>
                    </a:cubicBezTo>
                    <a:cubicBezTo>
                      <a:pt x="153" y="338"/>
                      <a:pt x="153" y="340"/>
                      <a:pt x="152" y="342"/>
                    </a:cubicBezTo>
                    <a:cubicBezTo>
                      <a:pt x="152" y="344"/>
                      <a:pt x="152" y="346"/>
                      <a:pt x="153" y="348"/>
                    </a:cubicBezTo>
                    <a:cubicBezTo>
                      <a:pt x="153" y="350"/>
                      <a:pt x="153" y="352"/>
                      <a:pt x="154" y="355"/>
                    </a:cubicBezTo>
                    <a:cubicBezTo>
                      <a:pt x="155" y="357"/>
                      <a:pt x="156" y="359"/>
                      <a:pt x="156" y="362"/>
                    </a:cubicBezTo>
                    <a:cubicBezTo>
                      <a:pt x="158" y="365"/>
                      <a:pt x="160" y="368"/>
                      <a:pt x="162" y="372"/>
                    </a:cubicBezTo>
                    <a:cubicBezTo>
                      <a:pt x="164" y="375"/>
                      <a:pt x="166" y="378"/>
                      <a:pt x="169" y="380"/>
                    </a:cubicBezTo>
                    <a:cubicBezTo>
                      <a:pt x="171" y="383"/>
                      <a:pt x="174" y="385"/>
                      <a:pt x="177" y="388"/>
                    </a:cubicBezTo>
                    <a:cubicBezTo>
                      <a:pt x="180" y="390"/>
                      <a:pt x="183" y="392"/>
                      <a:pt x="187" y="393"/>
                    </a:cubicBezTo>
                    <a:cubicBezTo>
                      <a:pt x="192" y="396"/>
                      <a:pt x="198" y="398"/>
                      <a:pt x="205" y="402"/>
                    </a:cubicBezTo>
                    <a:cubicBezTo>
                      <a:pt x="212" y="405"/>
                      <a:pt x="220" y="409"/>
                      <a:pt x="229" y="413"/>
                    </a:cubicBezTo>
                    <a:cubicBezTo>
                      <a:pt x="238" y="417"/>
                      <a:pt x="247" y="421"/>
                      <a:pt x="258" y="425"/>
                    </a:cubicBezTo>
                    <a:cubicBezTo>
                      <a:pt x="268" y="430"/>
                      <a:pt x="279" y="435"/>
                      <a:pt x="290" y="440"/>
                    </a:cubicBezTo>
                    <a:cubicBezTo>
                      <a:pt x="291" y="440"/>
                      <a:pt x="292" y="441"/>
                      <a:pt x="293" y="441"/>
                    </a:cubicBezTo>
                    <a:cubicBezTo>
                      <a:pt x="294" y="442"/>
                      <a:pt x="295" y="442"/>
                      <a:pt x="296" y="442"/>
                    </a:cubicBezTo>
                    <a:cubicBezTo>
                      <a:pt x="296" y="443"/>
                      <a:pt x="297" y="443"/>
                      <a:pt x="298" y="444"/>
                    </a:cubicBezTo>
                    <a:cubicBezTo>
                      <a:pt x="299" y="444"/>
                      <a:pt x="300" y="445"/>
                      <a:pt x="301" y="445"/>
                    </a:cubicBezTo>
                    <a:cubicBezTo>
                      <a:pt x="231" y="445"/>
                      <a:pt x="231" y="445"/>
                      <a:pt x="231" y="445"/>
                    </a:cubicBezTo>
                    <a:cubicBezTo>
                      <a:pt x="226" y="445"/>
                      <a:pt x="226" y="445"/>
                      <a:pt x="226" y="445"/>
                    </a:cubicBezTo>
                    <a:cubicBezTo>
                      <a:pt x="222" y="445"/>
                      <a:pt x="222" y="445"/>
                      <a:pt x="222" y="445"/>
                    </a:cubicBezTo>
                    <a:cubicBezTo>
                      <a:pt x="223" y="445"/>
                      <a:pt x="223" y="446"/>
                      <a:pt x="224" y="446"/>
                    </a:cubicBezTo>
                    <a:cubicBezTo>
                      <a:pt x="224" y="447"/>
                      <a:pt x="225" y="447"/>
                      <a:pt x="225" y="448"/>
                    </a:cubicBezTo>
                    <a:cubicBezTo>
                      <a:pt x="225" y="448"/>
                      <a:pt x="226" y="449"/>
                      <a:pt x="226" y="449"/>
                    </a:cubicBezTo>
                    <a:cubicBezTo>
                      <a:pt x="227" y="450"/>
                      <a:pt x="227" y="450"/>
                      <a:pt x="228" y="451"/>
                    </a:cubicBezTo>
                    <a:cubicBezTo>
                      <a:pt x="229" y="452"/>
                      <a:pt x="230" y="454"/>
                      <a:pt x="230" y="456"/>
                    </a:cubicBezTo>
                    <a:cubicBezTo>
                      <a:pt x="231" y="457"/>
                      <a:pt x="232" y="459"/>
                      <a:pt x="233" y="461"/>
                    </a:cubicBezTo>
                    <a:cubicBezTo>
                      <a:pt x="233" y="463"/>
                      <a:pt x="234" y="465"/>
                      <a:pt x="234" y="467"/>
                    </a:cubicBezTo>
                    <a:cubicBezTo>
                      <a:pt x="234" y="468"/>
                      <a:pt x="235" y="470"/>
                      <a:pt x="235" y="472"/>
                    </a:cubicBezTo>
                    <a:cubicBezTo>
                      <a:pt x="235" y="478"/>
                      <a:pt x="234" y="483"/>
                      <a:pt x="232" y="487"/>
                    </a:cubicBezTo>
                    <a:cubicBezTo>
                      <a:pt x="230" y="491"/>
                      <a:pt x="227" y="495"/>
                      <a:pt x="224" y="499"/>
                    </a:cubicBezTo>
                    <a:cubicBezTo>
                      <a:pt x="220" y="502"/>
                      <a:pt x="216" y="505"/>
                      <a:pt x="212" y="507"/>
                    </a:cubicBezTo>
                    <a:cubicBezTo>
                      <a:pt x="207" y="509"/>
                      <a:pt x="203" y="510"/>
                      <a:pt x="197" y="510"/>
                    </a:cubicBezTo>
                    <a:cubicBezTo>
                      <a:pt x="192" y="510"/>
                      <a:pt x="187" y="509"/>
                      <a:pt x="183" y="507"/>
                    </a:cubicBezTo>
                    <a:cubicBezTo>
                      <a:pt x="178" y="505"/>
                      <a:pt x="174" y="502"/>
                      <a:pt x="171" y="499"/>
                    </a:cubicBezTo>
                    <a:cubicBezTo>
                      <a:pt x="168" y="495"/>
                      <a:pt x="165" y="491"/>
                      <a:pt x="163" y="487"/>
                    </a:cubicBezTo>
                    <a:cubicBezTo>
                      <a:pt x="161" y="482"/>
                      <a:pt x="160" y="477"/>
                      <a:pt x="160" y="472"/>
                    </a:cubicBezTo>
                    <a:cubicBezTo>
                      <a:pt x="160" y="470"/>
                      <a:pt x="160" y="468"/>
                      <a:pt x="161" y="466"/>
                    </a:cubicBezTo>
                    <a:cubicBezTo>
                      <a:pt x="161" y="464"/>
                      <a:pt x="161" y="463"/>
                      <a:pt x="162" y="461"/>
                    </a:cubicBezTo>
                    <a:cubicBezTo>
                      <a:pt x="162" y="459"/>
                      <a:pt x="163" y="457"/>
                      <a:pt x="164" y="456"/>
                    </a:cubicBezTo>
                    <a:cubicBezTo>
                      <a:pt x="165" y="454"/>
                      <a:pt x="166" y="452"/>
                      <a:pt x="167" y="451"/>
                    </a:cubicBezTo>
                    <a:cubicBezTo>
                      <a:pt x="167" y="450"/>
                      <a:pt x="168" y="450"/>
                      <a:pt x="168" y="449"/>
                    </a:cubicBezTo>
                    <a:cubicBezTo>
                      <a:pt x="169" y="449"/>
                      <a:pt x="169" y="448"/>
                      <a:pt x="169" y="448"/>
                    </a:cubicBezTo>
                    <a:cubicBezTo>
                      <a:pt x="170" y="447"/>
                      <a:pt x="170" y="447"/>
                      <a:pt x="171" y="446"/>
                    </a:cubicBezTo>
                    <a:cubicBezTo>
                      <a:pt x="171" y="446"/>
                      <a:pt x="172" y="445"/>
                      <a:pt x="172" y="445"/>
                    </a:cubicBezTo>
                    <a:cubicBezTo>
                      <a:pt x="168" y="445"/>
                      <a:pt x="168" y="445"/>
                      <a:pt x="168" y="445"/>
                    </a:cubicBezTo>
                    <a:cubicBezTo>
                      <a:pt x="164" y="445"/>
                      <a:pt x="164" y="445"/>
                      <a:pt x="164" y="445"/>
                    </a:cubicBezTo>
                    <a:cubicBezTo>
                      <a:pt x="63" y="445"/>
                      <a:pt x="63" y="445"/>
                      <a:pt x="63" y="445"/>
                    </a:cubicBezTo>
                    <a:cubicBezTo>
                      <a:pt x="63" y="332"/>
                      <a:pt x="63" y="332"/>
                      <a:pt x="63" y="332"/>
                    </a:cubicBezTo>
                    <a:cubicBezTo>
                      <a:pt x="65" y="333"/>
                      <a:pt x="66" y="334"/>
                      <a:pt x="68" y="335"/>
                    </a:cubicBezTo>
                    <a:cubicBezTo>
                      <a:pt x="70" y="336"/>
                      <a:pt x="72" y="336"/>
                      <a:pt x="74" y="337"/>
                    </a:cubicBezTo>
                    <a:cubicBezTo>
                      <a:pt x="75" y="337"/>
                      <a:pt x="77" y="338"/>
                      <a:pt x="79" y="338"/>
                    </a:cubicBezTo>
                    <a:cubicBezTo>
                      <a:pt x="81" y="338"/>
                      <a:pt x="83" y="338"/>
                      <a:pt x="85" y="338"/>
                    </a:cubicBezTo>
                    <a:cubicBezTo>
                      <a:pt x="91" y="338"/>
                      <a:pt x="97" y="337"/>
                      <a:pt x="102" y="335"/>
                    </a:cubicBezTo>
                    <a:cubicBezTo>
                      <a:pt x="107" y="333"/>
                      <a:pt x="112" y="330"/>
                      <a:pt x="116" y="326"/>
                    </a:cubicBezTo>
                    <a:cubicBezTo>
                      <a:pt x="120" y="322"/>
                      <a:pt x="123" y="317"/>
                      <a:pt x="125" y="312"/>
                    </a:cubicBezTo>
                    <a:cubicBezTo>
                      <a:pt x="127" y="307"/>
                      <a:pt x="128" y="301"/>
                      <a:pt x="128" y="296"/>
                    </a:cubicBezTo>
                    <a:cubicBezTo>
                      <a:pt x="128" y="290"/>
                      <a:pt x="127" y="284"/>
                      <a:pt x="125" y="279"/>
                    </a:cubicBezTo>
                    <a:cubicBezTo>
                      <a:pt x="123" y="274"/>
                      <a:pt x="120" y="269"/>
                      <a:pt x="116" y="265"/>
                    </a:cubicBezTo>
                    <a:cubicBezTo>
                      <a:pt x="112" y="261"/>
                      <a:pt x="107" y="258"/>
                      <a:pt x="102" y="256"/>
                    </a:cubicBezTo>
                    <a:cubicBezTo>
                      <a:pt x="97" y="254"/>
                      <a:pt x="91" y="253"/>
                      <a:pt x="85" y="253"/>
                    </a:cubicBezTo>
                    <a:cubicBezTo>
                      <a:pt x="83" y="253"/>
                      <a:pt x="81" y="253"/>
                      <a:pt x="79" y="253"/>
                    </a:cubicBezTo>
                    <a:cubicBezTo>
                      <a:pt x="77" y="254"/>
                      <a:pt x="75" y="254"/>
                      <a:pt x="74" y="254"/>
                    </a:cubicBezTo>
                    <a:cubicBezTo>
                      <a:pt x="72" y="255"/>
                      <a:pt x="70" y="256"/>
                      <a:pt x="68" y="256"/>
                    </a:cubicBezTo>
                    <a:cubicBezTo>
                      <a:pt x="66" y="257"/>
                      <a:pt x="65" y="258"/>
                      <a:pt x="63" y="259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63" y="118"/>
                      <a:pt x="62" y="119"/>
                      <a:pt x="62" y="119"/>
                    </a:cubicBezTo>
                    <a:cubicBezTo>
                      <a:pt x="61" y="120"/>
                      <a:pt x="61" y="120"/>
                      <a:pt x="60" y="121"/>
                    </a:cubicBezTo>
                    <a:cubicBezTo>
                      <a:pt x="60" y="121"/>
                      <a:pt x="59" y="121"/>
                      <a:pt x="59" y="122"/>
                    </a:cubicBezTo>
                    <a:cubicBezTo>
                      <a:pt x="58" y="122"/>
                      <a:pt x="58" y="123"/>
                      <a:pt x="57" y="123"/>
                    </a:cubicBezTo>
                    <a:cubicBezTo>
                      <a:pt x="56" y="124"/>
                      <a:pt x="54" y="125"/>
                      <a:pt x="52" y="126"/>
                    </a:cubicBezTo>
                    <a:cubicBezTo>
                      <a:pt x="51" y="127"/>
                      <a:pt x="49" y="127"/>
                      <a:pt x="47" y="128"/>
                    </a:cubicBezTo>
                    <a:cubicBezTo>
                      <a:pt x="46" y="128"/>
                      <a:pt x="44" y="129"/>
                      <a:pt x="42" y="129"/>
                    </a:cubicBezTo>
                    <a:cubicBezTo>
                      <a:pt x="40" y="129"/>
                      <a:pt x="38" y="130"/>
                      <a:pt x="36" y="130"/>
                    </a:cubicBezTo>
                    <a:cubicBezTo>
                      <a:pt x="31" y="130"/>
                      <a:pt x="26" y="129"/>
                      <a:pt x="22" y="127"/>
                    </a:cubicBezTo>
                    <a:cubicBezTo>
                      <a:pt x="18" y="125"/>
                      <a:pt x="14" y="122"/>
                      <a:pt x="10" y="119"/>
                    </a:cubicBezTo>
                    <a:cubicBezTo>
                      <a:pt x="7" y="116"/>
                      <a:pt x="4" y="112"/>
                      <a:pt x="3" y="107"/>
                    </a:cubicBezTo>
                    <a:cubicBezTo>
                      <a:pt x="1" y="103"/>
                      <a:pt x="0" y="98"/>
                      <a:pt x="0" y="93"/>
                    </a:cubicBezTo>
                    <a:cubicBezTo>
                      <a:pt x="0" y="88"/>
                      <a:pt x="1" y="84"/>
                      <a:pt x="3" y="79"/>
                    </a:cubicBezTo>
                    <a:cubicBezTo>
                      <a:pt x="4" y="75"/>
                      <a:pt x="7" y="71"/>
                      <a:pt x="11" y="68"/>
                    </a:cubicBezTo>
                    <a:cubicBezTo>
                      <a:pt x="14" y="64"/>
                      <a:pt x="18" y="62"/>
                      <a:pt x="22" y="60"/>
                    </a:cubicBezTo>
                    <a:cubicBezTo>
                      <a:pt x="27" y="58"/>
                      <a:pt x="31" y="57"/>
                      <a:pt x="36" y="57"/>
                    </a:cubicBezTo>
                    <a:cubicBezTo>
                      <a:pt x="38" y="57"/>
                      <a:pt x="40" y="57"/>
                      <a:pt x="42" y="57"/>
                    </a:cubicBezTo>
                    <a:cubicBezTo>
                      <a:pt x="44" y="58"/>
                      <a:pt x="46" y="58"/>
                      <a:pt x="47" y="59"/>
                    </a:cubicBezTo>
                    <a:cubicBezTo>
                      <a:pt x="49" y="59"/>
                      <a:pt x="51" y="60"/>
                      <a:pt x="53" y="61"/>
                    </a:cubicBezTo>
                    <a:cubicBezTo>
                      <a:pt x="54" y="61"/>
                      <a:pt x="56" y="62"/>
                      <a:pt x="57" y="63"/>
                    </a:cubicBezTo>
                    <a:cubicBezTo>
                      <a:pt x="58" y="64"/>
                      <a:pt x="58" y="64"/>
                      <a:pt x="59" y="64"/>
                    </a:cubicBezTo>
                    <a:cubicBezTo>
                      <a:pt x="59" y="65"/>
                      <a:pt x="60" y="65"/>
                      <a:pt x="60" y="66"/>
                    </a:cubicBezTo>
                    <a:cubicBezTo>
                      <a:pt x="61" y="66"/>
                      <a:pt x="61" y="67"/>
                      <a:pt x="62" y="67"/>
                    </a:cubicBezTo>
                    <a:cubicBezTo>
                      <a:pt x="62" y="68"/>
                      <a:pt x="63" y="68"/>
                      <a:pt x="63" y="68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0"/>
                      <a:pt x="63" y="60"/>
                      <a:pt x="63" y="6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xmlns="" id="{CD2D32D7-E616-4C1B-9333-F5D0DB539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6888" y="638175"/>
                <a:ext cx="2493963" cy="4454525"/>
              </a:xfrm>
              <a:custGeom>
                <a:avLst/>
                <a:gdLst>
                  <a:gd name="T0" fmla="*/ 181 w 281"/>
                  <a:gd name="T1" fmla="*/ 499 h 502"/>
                  <a:gd name="T2" fmla="*/ 163 w 281"/>
                  <a:gd name="T3" fmla="*/ 481 h 502"/>
                  <a:gd name="T4" fmla="*/ 161 w 281"/>
                  <a:gd name="T5" fmla="*/ 463 h 502"/>
                  <a:gd name="T6" fmla="*/ 164 w 281"/>
                  <a:gd name="T7" fmla="*/ 453 h 502"/>
                  <a:gd name="T8" fmla="*/ 168 w 281"/>
                  <a:gd name="T9" fmla="*/ 447 h 502"/>
                  <a:gd name="T10" fmla="*/ 170 w 281"/>
                  <a:gd name="T11" fmla="*/ 445 h 502"/>
                  <a:gd name="T12" fmla="*/ 179 w 281"/>
                  <a:gd name="T13" fmla="*/ 437 h 502"/>
                  <a:gd name="T14" fmla="*/ 64 w 281"/>
                  <a:gd name="T15" fmla="*/ 334 h 502"/>
                  <a:gd name="T16" fmla="*/ 76 w 281"/>
                  <a:gd name="T17" fmla="*/ 338 h 502"/>
                  <a:gd name="T18" fmla="*/ 101 w 281"/>
                  <a:gd name="T19" fmla="*/ 334 h 502"/>
                  <a:gd name="T20" fmla="*/ 125 w 281"/>
                  <a:gd name="T21" fmla="*/ 310 h 502"/>
                  <a:gd name="T22" fmla="*/ 125 w 281"/>
                  <a:gd name="T23" fmla="*/ 273 h 502"/>
                  <a:gd name="T24" fmla="*/ 100 w 281"/>
                  <a:gd name="T25" fmla="*/ 249 h 502"/>
                  <a:gd name="T26" fmla="*/ 76 w 281"/>
                  <a:gd name="T27" fmla="*/ 246 h 502"/>
                  <a:gd name="T28" fmla="*/ 64 w 281"/>
                  <a:gd name="T29" fmla="*/ 249 h 502"/>
                  <a:gd name="T30" fmla="*/ 57 w 281"/>
                  <a:gd name="T31" fmla="*/ 111 h 502"/>
                  <a:gd name="T32" fmla="*/ 55 w 281"/>
                  <a:gd name="T33" fmla="*/ 114 h 502"/>
                  <a:gd name="T34" fmla="*/ 52 w 281"/>
                  <a:gd name="T35" fmla="*/ 116 h 502"/>
                  <a:gd name="T36" fmla="*/ 43 w 281"/>
                  <a:gd name="T37" fmla="*/ 120 h 502"/>
                  <a:gd name="T38" fmla="*/ 33 w 281"/>
                  <a:gd name="T39" fmla="*/ 122 h 502"/>
                  <a:gd name="T40" fmla="*/ 10 w 281"/>
                  <a:gd name="T41" fmla="*/ 112 h 502"/>
                  <a:gd name="T42" fmla="*/ 0 w 281"/>
                  <a:gd name="T43" fmla="*/ 89 h 502"/>
                  <a:gd name="T44" fmla="*/ 10 w 281"/>
                  <a:gd name="T45" fmla="*/ 66 h 502"/>
                  <a:gd name="T46" fmla="*/ 33 w 281"/>
                  <a:gd name="T47" fmla="*/ 57 h 502"/>
                  <a:gd name="T48" fmla="*/ 39 w 281"/>
                  <a:gd name="T49" fmla="*/ 57 h 502"/>
                  <a:gd name="T50" fmla="*/ 48 w 281"/>
                  <a:gd name="T51" fmla="*/ 60 h 502"/>
                  <a:gd name="T52" fmla="*/ 54 w 281"/>
                  <a:gd name="T53" fmla="*/ 63 h 502"/>
                  <a:gd name="T54" fmla="*/ 56 w 281"/>
                  <a:gd name="T55" fmla="*/ 66 h 502"/>
                  <a:gd name="T56" fmla="*/ 64 w 281"/>
                  <a:gd name="T57" fmla="*/ 74 h 502"/>
                  <a:gd name="T58" fmla="*/ 158 w 281"/>
                  <a:gd name="T59" fmla="*/ 31 h 502"/>
                  <a:gd name="T60" fmla="*/ 196 w 281"/>
                  <a:gd name="T61" fmla="*/ 168 h 502"/>
                  <a:gd name="T62" fmla="*/ 192 w 281"/>
                  <a:gd name="T63" fmla="*/ 207 h 502"/>
                  <a:gd name="T64" fmla="*/ 203 w 281"/>
                  <a:gd name="T65" fmla="*/ 196 h 502"/>
                  <a:gd name="T66" fmla="*/ 205 w 281"/>
                  <a:gd name="T67" fmla="*/ 195 h 502"/>
                  <a:gd name="T68" fmla="*/ 208 w 281"/>
                  <a:gd name="T69" fmla="*/ 196 h 502"/>
                  <a:gd name="T70" fmla="*/ 213 w 281"/>
                  <a:gd name="T71" fmla="*/ 207 h 502"/>
                  <a:gd name="T72" fmla="*/ 213 w 281"/>
                  <a:gd name="T73" fmla="*/ 224 h 502"/>
                  <a:gd name="T74" fmla="*/ 209 w 281"/>
                  <a:gd name="T75" fmla="*/ 235 h 502"/>
                  <a:gd name="T76" fmla="*/ 202 w 281"/>
                  <a:gd name="T77" fmla="*/ 260 h 502"/>
                  <a:gd name="T78" fmla="*/ 199 w 281"/>
                  <a:gd name="T79" fmla="*/ 267 h 502"/>
                  <a:gd name="T80" fmla="*/ 196 w 281"/>
                  <a:gd name="T81" fmla="*/ 268 h 502"/>
                  <a:gd name="T82" fmla="*/ 190 w 281"/>
                  <a:gd name="T83" fmla="*/ 267 h 502"/>
                  <a:gd name="T84" fmla="*/ 188 w 281"/>
                  <a:gd name="T85" fmla="*/ 265 h 502"/>
                  <a:gd name="T86" fmla="*/ 157 w 281"/>
                  <a:gd name="T87" fmla="*/ 314 h 502"/>
                  <a:gd name="T88" fmla="*/ 146 w 281"/>
                  <a:gd name="T89" fmla="*/ 337 h 502"/>
                  <a:gd name="T90" fmla="*/ 148 w 281"/>
                  <a:gd name="T91" fmla="*/ 352 h 502"/>
                  <a:gd name="T92" fmla="*/ 156 w 281"/>
                  <a:gd name="T93" fmla="*/ 370 h 502"/>
                  <a:gd name="T94" fmla="*/ 172 w 281"/>
                  <a:gd name="T95" fmla="*/ 387 h 502"/>
                  <a:gd name="T96" fmla="*/ 201 w 281"/>
                  <a:gd name="T97" fmla="*/ 401 h 502"/>
                  <a:gd name="T98" fmla="*/ 253 w 281"/>
                  <a:gd name="T99" fmla="*/ 425 h 502"/>
                  <a:gd name="T100" fmla="*/ 210 w 281"/>
                  <a:gd name="T101" fmla="*/ 437 h 502"/>
                  <a:gd name="T102" fmla="*/ 218 w 281"/>
                  <a:gd name="T103" fmla="*/ 445 h 502"/>
                  <a:gd name="T104" fmla="*/ 220 w 281"/>
                  <a:gd name="T105" fmla="*/ 448 h 502"/>
                  <a:gd name="T106" fmla="*/ 224 w 281"/>
                  <a:gd name="T107" fmla="*/ 453 h 502"/>
                  <a:gd name="T108" fmla="*/ 227 w 281"/>
                  <a:gd name="T109" fmla="*/ 463 h 502"/>
                  <a:gd name="T110" fmla="*/ 225 w 281"/>
                  <a:gd name="T111" fmla="*/ 482 h 502"/>
                  <a:gd name="T112" fmla="*/ 207 w 281"/>
                  <a:gd name="T113" fmla="*/ 49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1" h="502">
                    <a:moveTo>
                      <a:pt x="194" y="502"/>
                    </a:moveTo>
                    <a:cubicBezTo>
                      <a:pt x="190" y="502"/>
                      <a:pt x="185" y="501"/>
                      <a:pt x="181" y="499"/>
                    </a:cubicBezTo>
                    <a:cubicBezTo>
                      <a:pt x="177" y="498"/>
                      <a:pt x="174" y="495"/>
                      <a:pt x="171" y="492"/>
                    </a:cubicBezTo>
                    <a:cubicBezTo>
                      <a:pt x="168" y="489"/>
                      <a:pt x="165" y="485"/>
                      <a:pt x="163" y="481"/>
                    </a:cubicBezTo>
                    <a:cubicBezTo>
                      <a:pt x="162" y="477"/>
                      <a:pt x="161" y="473"/>
                      <a:pt x="161" y="468"/>
                    </a:cubicBezTo>
                    <a:cubicBezTo>
                      <a:pt x="161" y="466"/>
                      <a:pt x="161" y="465"/>
                      <a:pt x="161" y="463"/>
                    </a:cubicBezTo>
                    <a:cubicBezTo>
                      <a:pt x="161" y="461"/>
                      <a:pt x="162" y="460"/>
                      <a:pt x="162" y="458"/>
                    </a:cubicBezTo>
                    <a:cubicBezTo>
                      <a:pt x="163" y="456"/>
                      <a:pt x="164" y="455"/>
                      <a:pt x="164" y="453"/>
                    </a:cubicBezTo>
                    <a:cubicBezTo>
                      <a:pt x="165" y="452"/>
                      <a:pt x="166" y="450"/>
                      <a:pt x="167" y="449"/>
                    </a:cubicBezTo>
                    <a:cubicBezTo>
                      <a:pt x="167" y="448"/>
                      <a:pt x="168" y="448"/>
                      <a:pt x="168" y="447"/>
                    </a:cubicBezTo>
                    <a:cubicBezTo>
                      <a:pt x="168" y="447"/>
                      <a:pt x="169" y="446"/>
                      <a:pt x="169" y="446"/>
                    </a:cubicBezTo>
                    <a:cubicBezTo>
                      <a:pt x="170" y="446"/>
                      <a:pt x="170" y="445"/>
                      <a:pt x="170" y="445"/>
                    </a:cubicBezTo>
                    <a:cubicBezTo>
                      <a:pt x="171" y="444"/>
                      <a:pt x="171" y="444"/>
                      <a:pt x="172" y="443"/>
                    </a:cubicBezTo>
                    <a:cubicBezTo>
                      <a:pt x="179" y="437"/>
                      <a:pt x="179" y="437"/>
                      <a:pt x="179" y="437"/>
                    </a:cubicBezTo>
                    <a:cubicBezTo>
                      <a:pt x="64" y="437"/>
                      <a:pt x="64" y="437"/>
                      <a:pt x="64" y="437"/>
                    </a:cubicBezTo>
                    <a:cubicBezTo>
                      <a:pt x="64" y="334"/>
                      <a:pt x="64" y="334"/>
                      <a:pt x="64" y="334"/>
                    </a:cubicBezTo>
                    <a:cubicBezTo>
                      <a:pt x="66" y="335"/>
                      <a:pt x="68" y="336"/>
                      <a:pt x="70" y="336"/>
                    </a:cubicBezTo>
                    <a:cubicBezTo>
                      <a:pt x="72" y="337"/>
                      <a:pt x="74" y="337"/>
                      <a:pt x="76" y="338"/>
                    </a:cubicBezTo>
                    <a:cubicBezTo>
                      <a:pt x="78" y="338"/>
                      <a:pt x="80" y="338"/>
                      <a:pt x="82" y="338"/>
                    </a:cubicBezTo>
                    <a:cubicBezTo>
                      <a:pt x="89" y="338"/>
                      <a:pt x="95" y="337"/>
                      <a:pt x="101" y="334"/>
                    </a:cubicBezTo>
                    <a:cubicBezTo>
                      <a:pt x="106" y="332"/>
                      <a:pt x="111" y="329"/>
                      <a:pt x="115" y="324"/>
                    </a:cubicBezTo>
                    <a:cubicBezTo>
                      <a:pt x="120" y="320"/>
                      <a:pt x="123" y="315"/>
                      <a:pt x="125" y="310"/>
                    </a:cubicBezTo>
                    <a:cubicBezTo>
                      <a:pt x="128" y="304"/>
                      <a:pt x="129" y="298"/>
                      <a:pt x="129" y="292"/>
                    </a:cubicBezTo>
                    <a:cubicBezTo>
                      <a:pt x="129" y="285"/>
                      <a:pt x="128" y="279"/>
                      <a:pt x="125" y="273"/>
                    </a:cubicBezTo>
                    <a:cubicBezTo>
                      <a:pt x="123" y="268"/>
                      <a:pt x="120" y="263"/>
                      <a:pt x="115" y="259"/>
                    </a:cubicBezTo>
                    <a:cubicBezTo>
                      <a:pt x="111" y="254"/>
                      <a:pt x="106" y="251"/>
                      <a:pt x="100" y="249"/>
                    </a:cubicBezTo>
                    <a:cubicBezTo>
                      <a:pt x="95" y="246"/>
                      <a:pt x="89" y="245"/>
                      <a:pt x="82" y="245"/>
                    </a:cubicBezTo>
                    <a:cubicBezTo>
                      <a:pt x="80" y="245"/>
                      <a:pt x="78" y="245"/>
                      <a:pt x="76" y="246"/>
                    </a:cubicBezTo>
                    <a:cubicBezTo>
                      <a:pt x="74" y="246"/>
                      <a:pt x="72" y="246"/>
                      <a:pt x="70" y="247"/>
                    </a:cubicBezTo>
                    <a:cubicBezTo>
                      <a:pt x="68" y="248"/>
                      <a:pt x="66" y="248"/>
                      <a:pt x="64" y="24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7" y="112"/>
                      <a:pt x="57" y="112"/>
                      <a:pt x="56" y="113"/>
                    </a:cubicBezTo>
                    <a:cubicBezTo>
                      <a:pt x="56" y="113"/>
                      <a:pt x="55" y="113"/>
                      <a:pt x="55" y="114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3" y="115"/>
                      <a:pt x="53" y="116"/>
                      <a:pt x="52" y="116"/>
                    </a:cubicBezTo>
                    <a:cubicBezTo>
                      <a:pt x="51" y="117"/>
                      <a:pt x="49" y="118"/>
                      <a:pt x="48" y="119"/>
                    </a:cubicBezTo>
                    <a:cubicBezTo>
                      <a:pt x="46" y="119"/>
                      <a:pt x="45" y="120"/>
                      <a:pt x="43" y="120"/>
                    </a:cubicBezTo>
                    <a:cubicBezTo>
                      <a:pt x="42" y="121"/>
                      <a:pt x="40" y="121"/>
                      <a:pt x="38" y="122"/>
                    </a:cubicBezTo>
                    <a:cubicBezTo>
                      <a:pt x="37" y="122"/>
                      <a:pt x="35" y="122"/>
                      <a:pt x="33" y="122"/>
                    </a:cubicBezTo>
                    <a:cubicBezTo>
                      <a:pt x="29" y="122"/>
                      <a:pt x="24" y="121"/>
                      <a:pt x="20" y="119"/>
                    </a:cubicBezTo>
                    <a:cubicBezTo>
                      <a:pt x="16" y="118"/>
                      <a:pt x="13" y="115"/>
                      <a:pt x="10" y="112"/>
                    </a:cubicBezTo>
                    <a:cubicBezTo>
                      <a:pt x="7" y="109"/>
                      <a:pt x="5" y="106"/>
                      <a:pt x="3" y="102"/>
                    </a:cubicBezTo>
                    <a:cubicBezTo>
                      <a:pt x="1" y="98"/>
                      <a:pt x="0" y="94"/>
                      <a:pt x="0" y="89"/>
                    </a:cubicBezTo>
                    <a:cubicBezTo>
                      <a:pt x="0" y="85"/>
                      <a:pt x="1" y="81"/>
                      <a:pt x="3" y="77"/>
                    </a:cubicBezTo>
                    <a:cubicBezTo>
                      <a:pt x="5" y="73"/>
                      <a:pt x="7" y="69"/>
                      <a:pt x="10" y="66"/>
                    </a:cubicBezTo>
                    <a:cubicBezTo>
                      <a:pt x="13" y="63"/>
                      <a:pt x="17" y="61"/>
                      <a:pt x="21" y="59"/>
                    </a:cubicBezTo>
                    <a:cubicBezTo>
                      <a:pt x="25" y="57"/>
                      <a:pt x="29" y="57"/>
                      <a:pt x="33" y="57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7" y="57"/>
                      <a:pt x="39" y="57"/>
                    </a:cubicBezTo>
                    <a:cubicBezTo>
                      <a:pt x="40" y="57"/>
                      <a:pt x="42" y="58"/>
                      <a:pt x="43" y="58"/>
                    </a:cubicBezTo>
                    <a:cubicBezTo>
                      <a:pt x="45" y="59"/>
                      <a:pt x="46" y="59"/>
                      <a:pt x="48" y="60"/>
                    </a:cubicBezTo>
                    <a:cubicBezTo>
                      <a:pt x="49" y="61"/>
                      <a:pt x="51" y="61"/>
                      <a:pt x="52" y="62"/>
                    </a:cubicBezTo>
                    <a:cubicBezTo>
                      <a:pt x="53" y="63"/>
                      <a:pt x="53" y="63"/>
                      <a:pt x="54" y="63"/>
                    </a:cubicBezTo>
                    <a:cubicBezTo>
                      <a:pt x="54" y="64"/>
                      <a:pt x="55" y="64"/>
                      <a:pt x="55" y="64"/>
                    </a:cubicBezTo>
                    <a:cubicBezTo>
                      <a:pt x="55" y="65"/>
                      <a:pt x="56" y="65"/>
                      <a:pt x="56" y="66"/>
                    </a:cubicBezTo>
                    <a:cubicBezTo>
                      <a:pt x="57" y="66"/>
                      <a:pt x="57" y="67"/>
                      <a:pt x="58" y="67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04" y="1"/>
                      <a:pt x="135" y="11"/>
                      <a:pt x="158" y="31"/>
                    </a:cubicBezTo>
                    <a:cubicBezTo>
                      <a:pt x="177" y="47"/>
                      <a:pt x="189" y="70"/>
                      <a:pt x="195" y="98"/>
                    </a:cubicBezTo>
                    <a:cubicBezTo>
                      <a:pt x="200" y="125"/>
                      <a:pt x="199" y="151"/>
                      <a:pt x="196" y="168"/>
                    </a:cubicBezTo>
                    <a:cubicBezTo>
                      <a:pt x="193" y="188"/>
                      <a:pt x="189" y="200"/>
                      <a:pt x="187" y="202"/>
                    </a:cubicBezTo>
                    <a:cubicBezTo>
                      <a:pt x="192" y="207"/>
                      <a:pt x="192" y="207"/>
                      <a:pt x="192" y="207"/>
                    </a:cubicBezTo>
                    <a:cubicBezTo>
                      <a:pt x="202" y="197"/>
                      <a:pt x="202" y="197"/>
                      <a:pt x="202" y="197"/>
                    </a:cubicBezTo>
                    <a:cubicBezTo>
                      <a:pt x="202" y="197"/>
                      <a:pt x="203" y="197"/>
                      <a:pt x="203" y="196"/>
                    </a:cubicBezTo>
                    <a:cubicBezTo>
                      <a:pt x="204" y="196"/>
                      <a:pt x="204" y="196"/>
                      <a:pt x="204" y="196"/>
                    </a:cubicBezTo>
                    <a:cubicBezTo>
                      <a:pt x="205" y="196"/>
                      <a:pt x="205" y="195"/>
                      <a:pt x="205" y="195"/>
                    </a:cubicBezTo>
                    <a:cubicBezTo>
                      <a:pt x="205" y="195"/>
                      <a:pt x="205" y="195"/>
                      <a:pt x="206" y="195"/>
                    </a:cubicBezTo>
                    <a:cubicBezTo>
                      <a:pt x="206" y="195"/>
                      <a:pt x="207" y="195"/>
                      <a:pt x="208" y="196"/>
                    </a:cubicBezTo>
                    <a:cubicBezTo>
                      <a:pt x="209" y="197"/>
                      <a:pt x="209" y="198"/>
                      <a:pt x="210" y="200"/>
                    </a:cubicBezTo>
                    <a:cubicBezTo>
                      <a:pt x="211" y="202"/>
                      <a:pt x="212" y="204"/>
                      <a:pt x="213" y="207"/>
                    </a:cubicBezTo>
                    <a:cubicBezTo>
                      <a:pt x="213" y="209"/>
                      <a:pt x="214" y="212"/>
                      <a:pt x="214" y="215"/>
                    </a:cubicBezTo>
                    <a:cubicBezTo>
                      <a:pt x="214" y="218"/>
                      <a:pt x="214" y="221"/>
                      <a:pt x="213" y="224"/>
                    </a:cubicBezTo>
                    <a:cubicBezTo>
                      <a:pt x="212" y="227"/>
                      <a:pt x="211" y="231"/>
                      <a:pt x="209" y="234"/>
                    </a:cubicBezTo>
                    <a:cubicBezTo>
                      <a:pt x="209" y="235"/>
                      <a:pt x="209" y="235"/>
                      <a:pt x="209" y="235"/>
                    </a:cubicBezTo>
                    <a:cubicBezTo>
                      <a:pt x="207" y="238"/>
                      <a:pt x="206" y="242"/>
                      <a:pt x="204" y="246"/>
                    </a:cubicBezTo>
                    <a:cubicBezTo>
                      <a:pt x="203" y="251"/>
                      <a:pt x="202" y="255"/>
                      <a:pt x="202" y="260"/>
                    </a:cubicBezTo>
                    <a:cubicBezTo>
                      <a:pt x="201" y="262"/>
                      <a:pt x="201" y="263"/>
                      <a:pt x="201" y="264"/>
                    </a:cubicBezTo>
                    <a:cubicBezTo>
                      <a:pt x="200" y="265"/>
                      <a:pt x="200" y="266"/>
                      <a:pt x="199" y="267"/>
                    </a:cubicBezTo>
                    <a:cubicBezTo>
                      <a:pt x="199" y="267"/>
                      <a:pt x="198" y="267"/>
                      <a:pt x="198" y="268"/>
                    </a:cubicBezTo>
                    <a:cubicBezTo>
                      <a:pt x="197" y="268"/>
                      <a:pt x="197" y="268"/>
                      <a:pt x="196" y="268"/>
                    </a:cubicBezTo>
                    <a:cubicBezTo>
                      <a:pt x="195" y="268"/>
                      <a:pt x="194" y="268"/>
                      <a:pt x="193" y="268"/>
                    </a:cubicBezTo>
                    <a:cubicBezTo>
                      <a:pt x="192" y="267"/>
                      <a:pt x="191" y="267"/>
                      <a:pt x="190" y="267"/>
                    </a:cubicBezTo>
                    <a:cubicBezTo>
                      <a:pt x="190" y="266"/>
                      <a:pt x="189" y="266"/>
                      <a:pt x="188" y="266"/>
                    </a:cubicBezTo>
                    <a:cubicBezTo>
                      <a:pt x="188" y="265"/>
                      <a:pt x="188" y="265"/>
                      <a:pt x="188" y="265"/>
                    </a:cubicBezTo>
                    <a:cubicBezTo>
                      <a:pt x="184" y="263"/>
                      <a:pt x="184" y="263"/>
                      <a:pt x="184" y="263"/>
                    </a:cubicBezTo>
                    <a:cubicBezTo>
                      <a:pt x="157" y="314"/>
                      <a:pt x="157" y="314"/>
                      <a:pt x="157" y="314"/>
                    </a:cubicBezTo>
                    <a:cubicBezTo>
                      <a:pt x="153" y="321"/>
                      <a:pt x="150" y="327"/>
                      <a:pt x="148" y="331"/>
                    </a:cubicBezTo>
                    <a:cubicBezTo>
                      <a:pt x="147" y="333"/>
                      <a:pt x="146" y="335"/>
                      <a:pt x="146" y="337"/>
                    </a:cubicBezTo>
                    <a:cubicBezTo>
                      <a:pt x="146" y="340"/>
                      <a:pt x="146" y="342"/>
                      <a:pt x="146" y="344"/>
                    </a:cubicBezTo>
                    <a:cubicBezTo>
                      <a:pt x="146" y="347"/>
                      <a:pt x="147" y="349"/>
                      <a:pt x="148" y="352"/>
                    </a:cubicBezTo>
                    <a:cubicBezTo>
                      <a:pt x="148" y="354"/>
                      <a:pt x="149" y="357"/>
                      <a:pt x="150" y="359"/>
                    </a:cubicBezTo>
                    <a:cubicBezTo>
                      <a:pt x="152" y="363"/>
                      <a:pt x="153" y="366"/>
                      <a:pt x="156" y="370"/>
                    </a:cubicBezTo>
                    <a:cubicBezTo>
                      <a:pt x="158" y="373"/>
                      <a:pt x="160" y="376"/>
                      <a:pt x="163" y="379"/>
                    </a:cubicBezTo>
                    <a:cubicBezTo>
                      <a:pt x="166" y="382"/>
                      <a:pt x="169" y="384"/>
                      <a:pt x="172" y="387"/>
                    </a:cubicBezTo>
                    <a:cubicBezTo>
                      <a:pt x="175" y="389"/>
                      <a:pt x="179" y="391"/>
                      <a:pt x="182" y="393"/>
                    </a:cubicBezTo>
                    <a:cubicBezTo>
                      <a:pt x="187" y="395"/>
                      <a:pt x="193" y="398"/>
                      <a:pt x="201" y="401"/>
                    </a:cubicBezTo>
                    <a:cubicBezTo>
                      <a:pt x="208" y="404"/>
                      <a:pt x="216" y="408"/>
                      <a:pt x="225" y="412"/>
                    </a:cubicBezTo>
                    <a:cubicBezTo>
                      <a:pt x="233" y="416"/>
                      <a:pt x="243" y="420"/>
                      <a:pt x="253" y="425"/>
                    </a:cubicBezTo>
                    <a:cubicBezTo>
                      <a:pt x="262" y="429"/>
                      <a:pt x="272" y="433"/>
                      <a:pt x="281" y="437"/>
                    </a:cubicBezTo>
                    <a:cubicBezTo>
                      <a:pt x="210" y="437"/>
                      <a:pt x="210" y="437"/>
                      <a:pt x="210" y="437"/>
                    </a:cubicBezTo>
                    <a:cubicBezTo>
                      <a:pt x="217" y="444"/>
                      <a:pt x="217" y="444"/>
                      <a:pt x="217" y="444"/>
                    </a:cubicBezTo>
                    <a:cubicBezTo>
                      <a:pt x="217" y="444"/>
                      <a:pt x="218" y="444"/>
                      <a:pt x="218" y="445"/>
                    </a:cubicBezTo>
                    <a:cubicBezTo>
                      <a:pt x="218" y="445"/>
                      <a:pt x="219" y="446"/>
                      <a:pt x="219" y="446"/>
                    </a:cubicBezTo>
                    <a:cubicBezTo>
                      <a:pt x="220" y="447"/>
                      <a:pt x="220" y="447"/>
                      <a:pt x="220" y="448"/>
                    </a:cubicBezTo>
                    <a:cubicBezTo>
                      <a:pt x="221" y="448"/>
                      <a:pt x="221" y="449"/>
                      <a:pt x="222" y="449"/>
                    </a:cubicBezTo>
                    <a:cubicBezTo>
                      <a:pt x="223" y="450"/>
                      <a:pt x="223" y="452"/>
                      <a:pt x="224" y="453"/>
                    </a:cubicBezTo>
                    <a:cubicBezTo>
                      <a:pt x="225" y="455"/>
                      <a:pt x="226" y="456"/>
                      <a:pt x="226" y="458"/>
                    </a:cubicBezTo>
                    <a:cubicBezTo>
                      <a:pt x="227" y="460"/>
                      <a:pt x="227" y="461"/>
                      <a:pt x="227" y="463"/>
                    </a:cubicBezTo>
                    <a:cubicBezTo>
                      <a:pt x="228" y="465"/>
                      <a:pt x="228" y="467"/>
                      <a:pt x="228" y="468"/>
                    </a:cubicBezTo>
                    <a:cubicBezTo>
                      <a:pt x="228" y="473"/>
                      <a:pt x="227" y="477"/>
                      <a:pt x="225" y="482"/>
                    </a:cubicBezTo>
                    <a:cubicBezTo>
                      <a:pt x="224" y="486"/>
                      <a:pt x="221" y="489"/>
                      <a:pt x="218" y="492"/>
                    </a:cubicBezTo>
                    <a:cubicBezTo>
                      <a:pt x="215" y="495"/>
                      <a:pt x="211" y="498"/>
                      <a:pt x="207" y="499"/>
                    </a:cubicBezTo>
                    <a:cubicBezTo>
                      <a:pt x="203" y="501"/>
                      <a:pt x="199" y="502"/>
                      <a:pt x="194" y="502"/>
                    </a:cubicBezTo>
                    <a:close/>
                  </a:path>
                </a:pathLst>
              </a:custGeom>
              <a:solidFill>
                <a:srgbClr val="D3CFC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71">
                <a:extLst>
                  <a:ext uri="{FF2B5EF4-FFF2-40B4-BE49-F238E27FC236}">
                    <a16:creationId xmlns:a16="http://schemas.microsoft.com/office/drawing/2014/main" xmlns="" id="{DA359B9A-EE03-4587-9246-A767331D1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475" y="4595813"/>
                <a:ext cx="2636838" cy="1668463"/>
              </a:xfrm>
              <a:custGeom>
                <a:avLst/>
                <a:gdLst>
                  <a:gd name="T0" fmla="*/ 297 w 297"/>
                  <a:gd name="T1" fmla="*/ 1 h 188"/>
                  <a:gd name="T2" fmla="*/ 297 w 297"/>
                  <a:gd name="T3" fmla="*/ 56 h 188"/>
                  <a:gd name="T4" fmla="*/ 292 w 297"/>
                  <a:gd name="T5" fmla="*/ 53 h 188"/>
                  <a:gd name="T6" fmla="*/ 287 w 297"/>
                  <a:gd name="T7" fmla="*/ 52 h 188"/>
                  <a:gd name="T8" fmla="*/ 281 w 297"/>
                  <a:gd name="T9" fmla="*/ 50 h 188"/>
                  <a:gd name="T10" fmla="*/ 276 w 297"/>
                  <a:gd name="T11" fmla="*/ 50 h 188"/>
                  <a:gd name="T12" fmla="*/ 259 w 297"/>
                  <a:gd name="T13" fmla="*/ 53 h 188"/>
                  <a:gd name="T14" fmla="*/ 245 w 297"/>
                  <a:gd name="T15" fmla="*/ 63 h 188"/>
                  <a:gd name="T16" fmla="*/ 236 w 297"/>
                  <a:gd name="T17" fmla="*/ 76 h 188"/>
                  <a:gd name="T18" fmla="*/ 233 w 297"/>
                  <a:gd name="T19" fmla="*/ 93 h 188"/>
                  <a:gd name="T20" fmla="*/ 236 w 297"/>
                  <a:gd name="T21" fmla="*/ 110 h 188"/>
                  <a:gd name="T22" fmla="*/ 245 w 297"/>
                  <a:gd name="T23" fmla="*/ 124 h 188"/>
                  <a:gd name="T24" fmla="*/ 259 w 297"/>
                  <a:gd name="T25" fmla="*/ 133 h 188"/>
                  <a:gd name="T26" fmla="*/ 276 w 297"/>
                  <a:gd name="T27" fmla="*/ 137 h 188"/>
                  <a:gd name="T28" fmla="*/ 281 w 297"/>
                  <a:gd name="T29" fmla="*/ 137 h 188"/>
                  <a:gd name="T30" fmla="*/ 287 w 297"/>
                  <a:gd name="T31" fmla="*/ 136 h 188"/>
                  <a:gd name="T32" fmla="*/ 292 w 297"/>
                  <a:gd name="T33" fmla="*/ 134 h 188"/>
                  <a:gd name="T34" fmla="*/ 297 w 297"/>
                  <a:gd name="T35" fmla="*/ 131 h 188"/>
                  <a:gd name="T36" fmla="*/ 297 w 297"/>
                  <a:gd name="T37" fmla="*/ 188 h 188"/>
                  <a:gd name="T38" fmla="*/ 0 w 297"/>
                  <a:gd name="T39" fmla="*/ 188 h 188"/>
                  <a:gd name="T40" fmla="*/ 1 w 297"/>
                  <a:gd name="T41" fmla="*/ 64 h 188"/>
                  <a:gd name="T42" fmla="*/ 2 w 297"/>
                  <a:gd name="T43" fmla="*/ 58 h 188"/>
                  <a:gd name="T44" fmla="*/ 7 w 297"/>
                  <a:gd name="T45" fmla="*/ 43 h 188"/>
                  <a:gd name="T46" fmla="*/ 22 w 297"/>
                  <a:gd name="T47" fmla="*/ 22 h 188"/>
                  <a:gd name="T48" fmla="*/ 50 w 297"/>
                  <a:gd name="T49" fmla="*/ 0 h 188"/>
                  <a:gd name="T50" fmla="*/ 120 w 297"/>
                  <a:gd name="T51" fmla="*/ 0 h 188"/>
                  <a:gd name="T52" fmla="*/ 118 w 297"/>
                  <a:gd name="T53" fmla="*/ 5 h 188"/>
                  <a:gd name="T54" fmla="*/ 116 w 297"/>
                  <a:gd name="T55" fmla="*/ 10 h 188"/>
                  <a:gd name="T56" fmla="*/ 115 w 297"/>
                  <a:gd name="T57" fmla="*/ 16 h 188"/>
                  <a:gd name="T58" fmla="*/ 114 w 297"/>
                  <a:gd name="T59" fmla="*/ 22 h 188"/>
                  <a:gd name="T60" fmla="*/ 118 w 297"/>
                  <a:gd name="T61" fmla="*/ 38 h 188"/>
                  <a:gd name="T62" fmla="*/ 127 w 297"/>
                  <a:gd name="T63" fmla="*/ 52 h 188"/>
                  <a:gd name="T64" fmla="*/ 140 w 297"/>
                  <a:gd name="T65" fmla="*/ 62 h 188"/>
                  <a:gd name="T66" fmla="*/ 157 w 297"/>
                  <a:gd name="T67" fmla="*/ 65 h 188"/>
                  <a:gd name="T68" fmla="*/ 174 w 297"/>
                  <a:gd name="T69" fmla="*/ 62 h 188"/>
                  <a:gd name="T70" fmla="*/ 187 w 297"/>
                  <a:gd name="T71" fmla="*/ 52 h 188"/>
                  <a:gd name="T72" fmla="*/ 197 w 297"/>
                  <a:gd name="T73" fmla="*/ 39 h 188"/>
                  <a:gd name="T74" fmla="*/ 200 w 297"/>
                  <a:gd name="T75" fmla="*/ 22 h 188"/>
                  <a:gd name="T76" fmla="*/ 200 w 297"/>
                  <a:gd name="T77" fmla="*/ 16 h 188"/>
                  <a:gd name="T78" fmla="*/ 199 w 297"/>
                  <a:gd name="T79" fmla="*/ 11 h 188"/>
                  <a:gd name="T80" fmla="*/ 197 w 297"/>
                  <a:gd name="T81" fmla="*/ 5 h 188"/>
                  <a:gd name="T82" fmla="*/ 194 w 297"/>
                  <a:gd name="T83" fmla="*/ 0 h 188"/>
                  <a:gd name="T84" fmla="*/ 297 w 297"/>
                  <a:gd name="T85" fmla="*/ 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" h="188">
                    <a:moveTo>
                      <a:pt x="297" y="1"/>
                    </a:moveTo>
                    <a:cubicBezTo>
                      <a:pt x="297" y="56"/>
                      <a:pt x="297" y="56"/>
                      <a:pt x="297" y="56"/>
                    </a:cubicBezTo>
                    <a:cubicBezTo>
                      <a:pt x="295" y="55"/>
                      <a:pt x="294" y="54"/>
                      <a:pt x="292" y="53"/>
                    </a:cubicBezTo>
                    <a:cubicBezTo>
                      <a:pt x="290" y="53"/>
                      <a:pt x="289" y="52"/>
                      <a:pt x="287" y="52"/>
                    </a:cubicBezTo>
                    <a:cubicBezTo>
                      <a:pt x="285" y="51"/>
                      <a:pt x="283" y="51"/>
                      <a:pt x="281" y="50"/>
                    </a:cubicBezTo>
                    <a:cubicBezTo>
                      <a:pt x="280" y="50"/>
                      <a:pt x="278" y="50"/>
                      <a:pt x="276" y="50"/>
                    </a:cubicBezTo>
                    <a:cubicBezTo>
                      <a:pt x="270" y="50"/>
                      <a:pt x="264" y="51"/>
                      <a:pt x="259" y="53"/>
                    </a:cubicBezTo>
                    <a:cubicBezTo>
                      <a:pt x="254" y="56"/>
                      <a:pt x="249" y="59"/>
                      <a:pt x="245" y="63"/>
                    </a:cubicBezTo>
                    <a:cubicBezTo>
                      <a:pt x="241" y="67"/>
                      <a:pt x="238" y="71"/>
                      <a:pt x="236" y="76"/>
                    </a:cubicBezTo>
                    <a:cubicBezTo>
                      <a:pt x="234" y="82"/>
                      <a:pt x="233" y="87"/>
                      <a:pt x="233" y="93"/>
                    </a:cubicBezTo>
                    <a:cubicBezTo>
                      <a:pt x="233" y="99"/>
                      <a:pt x="234" y="105"/>
                      <a:pt x="236" y="110"/>
                    </a:cubicBezTo>
                    <a:cubicBezTo>
                      <a:pt x="238" y="115"/>
                      <a:pt x="241" y="120"/>
                      <a:pt x="245" y="124"/>
                    </a:cubicBezTo>
                    <a:cubicBezTo>
                      <a:pt x="249" y="128"/>
                      <a:pt x="254" y="131"/>
                      <a:pt x="259" y="133"/>
                    </a:cubicBezTo>
                    <a:cubicBezTo>
                      <a:pt x="264" y="136"/>
                      <a:pt x="270" y="137"/>
                      <a:pt x="276" y="137"/>
                    </a:cubicBezTo>
                    <a:cubicBezTo>
                      <a:pt x="278" y="137"/>
                      <a:pt x="279" y="137"/>
                      <a:pt x="281" y="137"/>
                    </a:cubicBezTo>
                    <a:cubicBezTo>
                      <a:pt x="283" y="136"/>
                      <a:pt x="285" y="136"/>
                      <a:pt x="287" y="136"/>
                    </a:cubicBezTo>
                    <a:cubicBezTo>
                      <a:pt x="289" y="135"/>
                      <a:pt x="290" y="134"/>
                      <a:pt x="292" y="134"/>
                    </a:cubicBezTo>
                    <a:cubicBezTo>
                      <a:pt x="294" y="133"/>
                      <a:pt x="295" y="132"/>
                      <a:pt x="297" y="131"/>
                    </a:cubicBezTo>
                    <a:cubicBezTo>
                      <a:pt x="297" y="188"/>
                      <a:pt x="297" y="188"/>
                      <a:pt x="297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2"/>
                      <a:pt x="2" y="58"/>
                    </a:cubicBezTo>
                    <a:cubicBezTo>
                      <a:pt x="3" y="54"/>
                      <a:pt x="4" y="49"/>
                      <a:pt x="7" y="43"/>
                    </a:cubicBezTo>
                    <a:cubicBezTo>
                      <a:pt x="11" y="36"/>
                      <a:pt x="15" y="30"/>
                      <a:pt x="22" y="22"/>
                    </a:cubicBezTo>
                    <a:cubicBezTo>
                      <a:pt x="29" y="15"/>
                      <a:pt x="38" y="7"/>
                      <a:pt x="5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9" y="2"/>
                      <a:pt x="118" y="3"/>
                      <a:pt x="118" y="5"/>
                    </a:cubicBezTo>
                    <a:cubicBezTo>
                      <a:pt x="117" y="7"/>
                      <a:pt x="116" y="9"/>
                      <a:pt x="116" y="10"/>
                    </a:cubicBezTo>
                    <a:cubicBezTo>
                      <a:pt x="115" y="12"/>
                      <a:pt x="115" y="14"/>
                      <a:pt x="115" y="16"/>
                    </a:cubicBezTo>
                    <a:cubicBezTo>
                      <a:pt x="114" y="18"/>
                      <a:pt x="114" y="20"/>
                      <a:pt x="114" y="22"/>
                    </a:cubicBezTo>
                    <a:cubicBezTo>
                      <a:pt x="114" y="28"/>
                      <a:pt x="115" y="33"/>
                      <a:pt x="118" y="38"/>
                    </a:cubicBezTo>
                    <a:cubicBezTo>
                      <a:pt x="120" y="44"/>
                      <a:pt x="123" y="48"/>
                      <a:pt x="127" y="52"/>
                    </a:cubicBezTo>
                    <a:cubicBezTo>
                      <a:pt x="131" y="56"/>
                      <a:pt x="135" y="59"/>
                      <a:pt x="140" y="62"/>
                    </a:cubicBezTo>
                    <a:cubicBezTo>
                      <a:pt x="145" y="64"/>
                      <a:pt x="151" y="65"/>
                      <a:pt x="157" y="65"/>
                    </a:cubicBezTo>
                    <a:cubicBezTo>
                      <a:pt x="163" y="65"/>
                      <a:pt x="169" y="64"/>
                      <a:pt x="174" y="62"/>
                    </a:cubicBezTo>
                    <a:cubicBezTo>
                      <a:pt x="179" y="59"/>
                      <a:pt x="183" y="56"/>
                      <a:pt x="187" y="52"/>
                    </a:cubicBezTo>
                    <a:cubicBezTo>
                      <a:pt x="191" y="48"/>
                      <a:pt x="194" y="44"/>
                      <a:pt x="197" y="39"/>
                    </a:cubicBezTo>
                    <a:cubicBezTo>
                      <a:pt x="199" y="33"/>
                      <a:pt x="200" y="28"/>
                      <a:pt x="200" y="22"/>
                    </a:cubicBezTo>
                    <a:cubicBezTo>
                      <a:pt x="200" y="20"/>
                      <a:pt x="200" y="18"/>
                      <a:pt x="200" y="16"/>
                    </a:cubicBezTo>
                    <a:cubicBezTo>
                      <a:pt x="200" y="14"/>
                      <a:pt x="199" y="12"/>
                      <a:pt x="199" y="11"/>
                    </a:cubicBezTo>
                    <a:cubicBezTo>
                      <a:pt x="198" y="9"/>
                      <a:pt x="198" y="7"/>
                      <a:pt x="197" y="5"/>
                    </a:cubicBezTo>
                    <a:cubicBezTo>
                      <a:pt x="196" y="4"/>
                      <a:pt x="195" y="2"/>
                      <a:pt x="194" y="0"/>
                    </a:cubicBez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72">
                <a:extLst>
                  <a:ext uri="{FF2B5EF4-FFF2-40B4-BE49-F238E27FC236}">
                    <a16:creationId xmlns:a16="http://schemas.microsoft.com/office/drawing/2014/main" xmlns="" id="{8EFD76A7-8CD4-46E1-A66F-DDA8ED51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400" y="4630738"/>
                <a:ext cx="2566988" cy="1598613"/>
              </a:xfrm>
              <a:custGeom>
                <a:avLst/>
                <a:gdLst>
                  <a:gd name="T0" fmla="*/ 0 w 289"/>
                  <a:gd name="T1" fmla="*/ 180 h 180"/>
                  <a:gd name="T2" fmla="*/ 1 w 289"/>
                  <a:gd name="T3" fmla="*/ 60 h 180"/>
                  <a:gd name="T4" fmla="*/ 2 w 289"/>
                  <a:gd name="T5" fmla="*/ 55 h 180"/>
                  <a:gd name="T6" fmla="*/ 7 w 289"/>
                  <a:gd name="T7" fmla="*/ 40 h 180"/>
                  <a:gd name="T8" fmla="*/ 21 w 289"/>
                  <a:gd name="T9" fmla="*/ 21 h 180"/>
                  <a:gd name="T10" fmla="*/ 47 w 289"/>
                  <a:gd name="T11" fmla="*/ 0 h 180"/>
                  <a:gd name="T12" fmla="*/ 110 w 289"/>
                  <a:gd name="T13" fmla="*/ 0 h 180"/>
                  <a:gd name="T14" fmla="*/ 108 w 289"/>
                  <a:gd name="T15" fmla="*/ 5 h 180"/>
                  <a:gd name="T16" fmla="*/ 107 w 289"/>
                  <a:gd name="T17" fmla="*/ 11 h 180"/>
                  <a:gd name="T18" fmla="*/ 107 w 289"/>
                  <a:gd name="T19" fmla="*/ 18 h 180"/>
                  <a:gd name="T20" fmla="*/ 110 w 289"/>
                  <a:gd name="T21" fmla="*/ 36 h 180"/>
                  <a:gd name="T22" fmla="*/ 120 w 289"/>
                  <a:gd name="T23" fmla="*/ 51 h 180"/>
                  <a:gd name="T24" fmla="*/ 135 w 289"/>
                  <a:gd name="T25" fmla="*/ 61 h 180"/>
                  <a:gd name="T26" fmla="*/ 153 w 289"/>
                  <a:gd name="T27" fmla="*/ 65 h 180"/>
                  <a:gd name="T28" fmla="*/ 153 w 289"/>
                  <a:gd name="T29" fmla="*/ 65 h 180"/>
                  <a:gd name="T30" fmla="*/ 171 w 289"/>
                  <a:gd name="T31" fmla="*/ 61 h 180"/>
                  <a:gd name="T32" fmla="*/ 186 w 289"/>
                  <a:gd name="T33" fmla="*/ 51 h 180"/>
                  <a:gd name="T34" fmla="*/ 196 w 289"/>
                  <a:gd name="T35" fmla="*/ 36 h 180"/>
                  <a:gd name="T36" fmla="*/ 200 w 289"/>
                  <a:gd name="T37" fmla="*/ 18 h 180"/>
                  <a:gd name="T38" fmla="*/ 199 w 289"/>
                  <a:gd name="T39" fmla="*/ 12 h 180"/>
                  <a:gd name="T40" fmla="*/ 198 w 289"/>
                  <a:gd name="T41" fmla="*/ 6 h 180"/>
                  <a:gd name="T42" fmla="*/ 196 w 289"/>
                  <a:gd name="T43" fmla="*/ 0 h 180"/>
                  <a:gd name="T44" fmla="*/ 289 w 289"/>
                  <a:gd name="T45" fmla="*/ 0 h 180"/>
                  <a:gd name="T46" fmla="*/ 289 w 289"/>
                  <a:gd name="T47" fmla="*/ 46 h 180"/>
                  <a:gd name="T48" fmla="*/ 284 w 289"/>
                  <a:gd name="T49" fmla="*/ 44 h 180"/>
                  <a:gd name="T50" fmla="*/ 278 w 289"/>
                  <a:gd name="T51" fmla="*/ 43 h 180"/>
                  <a:gd name="T52" fmla="*/ 272 w 289"/>
                  <a:gd name="T53" fmla="*/ 42 h 180"/>
                  <a:gd name="T54" fmla="*/ 272 w 289"/>
                  <a:gd name="T55" fmla="*/ 42 h 180"/>
                  <a:gd name="T56" fmla="*/ 254 w 289"/>
                  <a:gd name="T57" fmla="*/ 46 h 180"/>
                  <a:gd name="T58" fmla="*/ 239 w 289"/>
                  <a:gd name="T59" fmla="*/ 56 h 180"/>
                  <a:gd name="T60" fmla="*/ 229 w 289"/>
                  <a:gd name="T61" fmla="*/ 71 h 180"/>
                  <a:gd name="T62" fmla="*/ 225 w 289"/>
                  <a:gd name="T63" fmla="*/ 89 h 180"/>
                  <a:gd name="T64" fmla="*/ 229 w 289"/>
                  <a:gd name="T65" fmla="*/ 108 h 180"/>
                  <a:gd name="T66" fmla="*/ 239 w 289"/>
                  <a:gd name="T67" fmla="*/ 123 h 180"/>
                  <a:gd name="T68" fmla="*/ 253 w 289"/>
                  <a:gd name="T69" fmla="*/ 133 h 180"/>
                  <a:gd name="T70" fmla="*/ 272 w 289"/>
                  <a:gd name="T71" fmla="*/ 137 h 180"/>
                  <a:gd name="T72" fmla="*/ 272 w 289"/>
                  <a:gd name="T73" fmla="*/ 137 h 180"/>
                  <a:gd name="T74" fmla="*/ 278 w 289"/>
                  <a:gd name="T75" fmla="*/ 136 h 180"/>
                  <a:gd name="T76" fmla="*/ 284 w 289"/>
                  <a:gd name="T77" fmla="*/ 135 h 180"/>
                  <a:gd name="T78" fmla="*/ 289 w 289"/>
                  <a:gd name="T79" fmla="*/ 133 h 180"/>
                  <a:gd name="T80" fmla="*/ 289 w 289"/>
                  <a:gd name="T81" fmla="*/ 180 h 180"/>
                  <a:gd name="T82" fmla="*/ 0 w 289"/>
                  <a:gd name="T8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9" h="180">
                    <a:moveTo>
                      <a:pt x="0" y="18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58"/>
                      <a:pt x="2" y="55"/>
                    </a:cubicBezTo>
                    <a:cubicBezTo>
                      <a:pt x="3" y="50"/>
                      <a:pt x="4" y="45"/>
                      <a:pt x="7" y="40"/>
                    </a:cubicBezTo>
                    <a:cubicBezTo>
                      <a:pt x="10" y="34"/>
                      <a:pt x="15" y="27"/>
                      <a:pt x="21" y="21"/>
                    </a:cubicBezTo>
                    <a:cubicBezTo>
                      <a:pt x="28" y="13"/>
                      <a:pt x="37" y="6"/>
                      <a:pt x="47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2"/>
                      <a:pt x="109" y="4"/>
                      <a:pt x="108" y="5"/>
                    </a:cubicBezTo>
                    <a:cubicBezTo>
                      <a:pt x="108" y="7"/>
                      <a:pt x="107" y="9"/>
                      <a:pt x="107" y="11"/>
                    </a:cubicBezTo>
                    <a:cubicBezTo>
                      <a:pt x="107" y="13"/>
                      <a:pt x="107" y="16"/>
                      <a:pt x="107" y="18"/>
                    </a:cubicBezTo>
                    <a:cubicBezTo>
                      <a:pt x="107" y="24"/>
                      <a:pt x="108" y="30"/>
                      <a:pt x="110" y="36"/>
                    </a:cubicBezTo>
                    <a:cubicBezTo>
                      <a:pt x="113" y="41"/>
                      <a:pt x="116" y="46"/>
                      <a:pt x="120" y="51"/>
                    </a:cubicBezTo>
                    <a:cubicBezTo>
                      <a:pt x="124" y="55"/>
                      <a:pt x="129" y="58"/>
                      <a:pt x="135" y="61"/>
                    </a:cubicBezTo>
                    <a:cubicBezTo>
                      <a:pt x="141" y="63"/>
                      <a:pt x="147" y="65"/>
                      <a:pt x="153" y="65"/>
                    </a:cubicBezTo>
                    <a:cubicBezTo>
                      <a:pt x="153" y="65"/>
                      <a:pt x="153" y="65"/>
                      <a:pt x="153" y="65"/>
                    </a:cubicBezTo>
                    <a:cubicBezTo>
                      <a:pt x="159" y="65"/>
                      <a:pt x="165" y="63"/>
                      <a:pt x="171" y="61"/>
                    </a:cubicBezTo>
                    <a:cubicBezTo>
                      <a:pt x="177" y="59"/>
                      <a:pt x="182" y="55"/>
                      <a:pt x="186" y="51"/>
                    </a:cubicBezTo>
                    <a:cubicBezTo>
                      <a:pt x="190" y="47"/>
                      <a:pt x="194" y="42"/>
                      <a:pt x="196" y="36"/>
                    </a:cubicBezTo>
                    <a:cubicBezTo>
                      <a:pt x="198" y="30"/>
                      <a:pt x="200" y="24"/>
                      <a:pt x="200" y="18"/>
                    </a:cubicBezTo>
                    <a:cubicBezTo>
                      <a:pt x="200" y="16"/>
                      <a:pt x="200" y="14"/>
                      <a:pt x="199" y="12"/>
                    </a:cubicBezTo>
                    <a:cubicBezTo>
                      <a:pt x="199" y="10"/>
                      <a:pt x="199" y="8"/>
                      <a:pt x="198" y="6"/>
                    </a:cubicBezTo>
                    <a:cubicBezTo>
                      <a:pt x="198" y="4"/>
                      <a:pt x="197" y="2"/>
                      <a:pt x="196" y="0"/>
                    </a:cubicBezTo>
                    <a:cubicBezTo>
                      <a:pt x="289" y="0"/>
                      <a:pt x="289" y="0"/>
                      <a:pt x="289" y="0"/>
                    </a:cubicBezTo>
                    <a:cubicBezTo>
                      <a:pt x="289" y="46"/>
                      <a:pt x="289" y="46"/>
                      <a:pt x="289" y="46"/>
                    </a:cubicBezTo>
                    <a:cubicBezTo>
                      <a:pt x="287" y="45"/>
                      <a:pt x="286" y="45"/>
                      <a:pt x="284" y="44"/>
                    </a:cubicBezTo>
                    <a:cubicBezTo>
                      <a:pt x="282" y="44"/>
                      <a:pt x="280" y="43"/>
                      <a:pt x="278" y="43"/>
                    </a:cubicBezTo>
                    <a:cubicBezTo>
                      <a:pt x="276" y="43"/>
                      <a:pt x="274" y="42"/>
                      <a:pt x="272" y="42"/>
                    </a:cubicBezTo>
                    <a:cubicBezTo>
                      <a:pt x="272" y="42"/>
                      <a:pt x="272" y="42"/>
                      <a:pt x="272" y="42"/>
                    </a:cubicBezTo>
                    <a:cubicBezTo>
                      <a:pt x="265" y="42"/>
                      <a:pt x="259" y="44"/>
                      <a:pt x="254" y="46"/>
                    </a:cubicBezTo>
                    <a:cubicBezTo>
                      <a:pt x="248" y="48"/>
                      <a:pt x="243" y="52"/>
                      <a:pt x="239" y="56"/>
                    </a:cubicBezTo>
                    <a:cubicBezTo>
                      <a:pt x="234" y="60"/>
                      <a:pt x="231" y="65"/>
                      <a:pt x="229" y="71"/>
                    </a:cubicBezTo>
                    <a:cubicBezTo>
                      <a:pt x="226" y="77"/>
                      <a:pt x="225" y="83"/>
                      <a:pt x="225" y="89"/>
                    </a:cubicBezTo>
                    <a:cubicBezTo>
                      <a:pt x="225" y="96"/>
                      <a:pt x="226" y="102"/>
                      <a:pt x="229" y="108"/>
                    </a:cubicBezTo>
                    <a:cubicBezTo>
                      <a:pt x="231" y="113"/>
                      <a:pt x="234" y="118"/>
                      <a:pt x="239" y="123"/>
                    </a:cubicBezTo>
                    <a:cubicBezTo>
                      <a:pt x="243" y="127"/>
                      <a:pt x="248" y="130"/>
                      <a:pt x="253" y="133"/>
                    </a:cubicBezTo>
                    <a:cubicBezTo>
                      <a:pt x="259" y="135"/>
                      <a:pt x="265" y="137"/>
                      <a:pt x="272" y="137"/>
                    </a:cubicBezTo>
                    <a:cubicBezTo>
                      <a:pt x="272" y="137"/>
                      <a:pt x="272" y="137"/>
                      <a:pt x="272" y="137"/>
                    </a:cubicBezTo>
                    <a:cubicBezTo>
                      <a:pt x="274" y="137"/>
                      <a:pt x="276" y="136"/>
                      <a:pt x="278" y="136"/>
                    </a:cubicBezTo>
                    <a:cubicBezTo>
                      <a:pt x="280" y="136"/>
                      <a:pt x="282" y="136"/>
                      <a:pt x="284" y="135"/>
                    </a:cubicBezTo>
                    <a:cubicBezTo>
                      <a:pt x="286" y="135"/>
                      <a:pt x="287" y="134"/>
                      <a:pt x="289" y="133"/>
                    </a:cubicBezTo>
                    <a:cubicBezTo>
                      <a:pt x="289" y="180"/>
                      <a:pt x="289" y="180"/>
                      <a:pt x="289" y="180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371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Freeform 73">
                <a:extLst>
                  <a:ext uri="{FF2B5EF4-FFF2-40B4-BE49-F238E27FC236}">
                    <a16:creationId xmlns:a16="http://schemas.microsoft.com/office/drawing/2014/main" xmlns="" id="{4A2238D2-B2B8-4197-9270-40EFDBC01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963" y="4605338"/>
                <a:ext cx="3222625" cy="1658938"/>
              </a:xfrm>
              <a:custGeom>
                <a:avLst/>
                <a:gdLst>
                  <a:gd name="T0" fmla="*/ 313 w 363"/>
                  <a:gd name="T1" fmla="*/ 0 h 187"/>
                  <a:gd name="T2" fmla="*/ 341 w 363"/>
                  <a:gd name="T3" fmla="*/ 22 h 187"/>
                  <a:gd name="T4" fmla="*/ 356 w 363"/>
                  <a:gd name="T5" fmla="*/ 43 h 187"/>
                  <a:gd name="T6" fmla="*/ 361 w 363"/>
                  <a:gd name="T7" fmla="*/ 58 h 187"/>
                  <a:gd name="T8" fmla="*/ 362 w 363"/>
                  <a:gd name="T9" fmla="*/ 65 h 187"/>
                  <a:gd name="T10" fmla="*/ 363 w 363"/>
                  <a:gd name="T11" fmla="*/ 187 h 187"/>
                  <a:gd name="T12" fmla="*/ 64 w 363"/>
                  <a:gd name="T13" fmla="*/ 187 h 187"/>
                  <a:gd name="T14" fmla="*/ 64 w 363"/>
                  <a:gd name="T15" fmla="*/ 126 h 187"/>
                  <a:gd name="T16" fmla="*/ 64 w 363"/>
                  <a:gd name="T17" fmla="*/ 122 h 187"/>
                  <a:gd name="T18" fmla="*/ 64 w 363"/>
                  <a:gd name="T19" fmla="*/ 118 h 187"/>
                  <a:gd name="T20" fmla="*/ 62 w 363"/>
                  <a:gd name="T21" fmla="*/ 119 h 187"/>
                  <a:gd name="T22" fmla="*/ 61 w 363"/>
                  <a:gd name="T23" fmla="*/ 121 h 187"/>
                  <a:gd name="T24" fmla="*/ 59 w 363"/>
                  <a:gd name="T25" fmla="*/ 122 h 187"/>
                  <a:gd name="T26" fmla="*/ 58 w 363"/>
                  <a:gd name="T27" fmla="*/ 123 h 187"/>
                  <a:gd name="T28" fmla="*/ 53 w 363"/>
                  <a:gd name="T29" fmla="*/ 126 h 187"/>
                  <a:gd name="T30" fmla="*/ 48 w 363"/>
                  <a:gd name="T31" fmla="*/ 128 h 187"/>
                  <a:gd name="T32" fmla="*/ 42 w 363"/>
                  <a:gd name="T33" fmla="*/ 129 h 187"/>
                  <a:gd name="T34" fmla="*/ 37 w 363"/>
                  <a:gd name="T35" fmla="*/ 130 h 187"/>
                  <a:gd name="T36" fmla="*/ 22 w 363"/>
                  <a:gd name="T37" fmla="*/ 127 h 187"/>
                  <a:gd name="T38" fmla="*/ 10 w 363"/>
                  <a:gd name="T39" fmla="*/ 119 h 187"/>
                  <a:gd name="T40" fmla="*/ 2 w 363"/>
                  <a:gd name="T41" fmla="*/ 107 h 187"/>
                  <a:gd name="T42" fmla="*/ 0 w 363"/>
                  <a:gd name="T43" fmla="*/ 92 h 187"/>
                  <a:gd name="T44" fmla="*/ 3 w 363"/>
                  <a:gd name="T45" fmla="*/ 78 h 187"/>
                  <a:gd name="T46" fmla="*/ 10 w 363"/>
                  <a:gd name="T47" fmla="*/ 66 h 187"/>
                  <a:gd name="T48" fmla="*/ 22 w 363"/>
                  <a:gd name="T49" fmla="*/ 58 h 187"/>
                  <a:gd name="T50" fmla="*/ 37 w 363"/>
                  <a:gd name="T51" fmla="*/ 55 h 187"/>
                  <a:gd name="T52" fmla="*/ 42 w 363"/>
                  <a:gd name="T53" fmla="*/ 56 h 187"/>
                  <a:gd name="T54" fmla="*/ 48 w 363"/>
                  <a:gd name="T55" fmla="*/ 57 h 187"/>
                  <a:gd name="T56" fmla="*/ 53 w 363"/>
                  <a:gd name="T57" fmla="*/ 59 h 187"/>
                  <a:gd name="T58" fmla="*/ 58 w 363"/>
                  <a:gd name="T59" fmla="*/ 62 h 187"/>
                  <a:gd name="T60" fmla="*/ 59 w 363"/>
                  <a:gd name="T61" fmla="*/ 63 h 187"/>
                  <a:gd name="T62" fmla="*/ 61 w 363"/>
                  <a:gd name="T63" fmla="*/ 64 h 187"/>
                  <a:gd name="T64" fmla="*/ 62 w 363"/>
                  <a:gd name="T65" fmla="*/ 66 h 187"/>
                  <a:gd name="T66" fmla="*/ 64 w 363"/>
                  <a:gd name="T67" fmla="*/ 67 h 187"/>
                  <a:gd name="T68" fmla="*/ 64 w 363"/>
                  <a:gd name="T69" fmla="*/ 63 h 187"/>
                  <a:gd name="T70" fmla="*/ 64 w 363"/>
                  <a:gd name="T71" fmla="*/ 59 h 187"/>
                  <a:gd name="T72" fmla="*/ 64 w 363"/>
                  <a:gd name="T73" fmla="*/ 0 h 187"/>
                  <a:gd name="T74" fmla="*/ 161 w 363"/>
                  <a:gd name="T75" fmla="*/ 0 h 187"/>
                  <a:gd name="T76" fmla="*/ 158 w 363"/>
                  <a:gd name="T77" fmla="*/ 5 h 187"/>
                  <a:gd name="T78" fmla="*/ 157 w 363"/>
                  <a:gd name="T79" fmla="*/ 10 h 187"/>
                  <a:gd name="T80" fmla="*/ 155 w 363"/>
                  <a:gd name="T81" fmla="*/ 15 h 187"/>
                  <a:gd name="T82" fmla="*/ 155 w 363"/>
                  <a:gd name="T83" fmla="*/ 21 h 187"/>
                  <a:gd name="T84" fmla="*/ 158 w 363"/>
                  <a:gd name="T85" fmla="*/ 38 h 187"/>
                  <a:gd name="T86" fmla="*/ 168 w 363"/>
                  <a:gd name="T87" fmla="*/ 52 h 187"/>
                  <a:gd name="T88" fmla="*/ 182 w 363"/>
                  <a:gd name="T89" fmla="*/ 61 h 187"/>
                  <a:gd name="T90" fmla="*/ 198 w 363"/>
                  <a:gd name="T91" fmla="*/ 65 h 187"/>
                  <a:gd name="T92" fmla="*/ 215 w 363"/>
                  <a:gd name="T93" fmla="*/ 61 h 187"/>
                  <a:gd name="T94" fmla="*/ 229 w 363"/>
                  <a:gd name="T95" fmla="*/ 52 h 187"/>
                  <a:gd name="T96" fmla="*/ 238 w 363"/>
                  <a:gd name="T97" fmla="*/ 38 h 187"/>
                  <a:gd name="T98" fmla="*/ 242 w 363"/>
                  <a:gd name="T99" fmla="*/ 21 h 187"/>
                  <a:gd name="T100" fmla="*/ 241 w 363"/>
                  <a:gd name="T101" fmla="*/ 16 h 187"/>
                  <a:gd name="T102" fmla="*/ 240 w 363"/>
                  <a:gd name="T103" fmla="*/ 10 h 187"/>
                  <a:gd name="T104" fmla="*/ 238 w 363"/>
                  <a:gd name="T105" fmla="*/ 5 h 187"/>
                  <a:gd name="T106" fmla="*/ 236 w 363"/>
                  <a:gd name="T107" fmla="*/ 0 h 187"/>
                  <a:gd name="T108" fmla="*/ 313 w 363"/>
                  <a:gd name="T10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3" h="187">
                    <a:moveTo>
                      <a:pt x="313" y="0"/>
                    </a:moveTo>
                    <a:cubicBezTo>
                      <a:pt x="325" y="7"/>
                      <a:pt x="334" y="15"/>
                      <a:pt x="341" y="22"/>
                    </a:cubicBezTo>
                    <a:cubicBezTo>
                      <a:pt x="348" y="30"/>
                      <a:pt x="353" y="37"/>
                      <a:pt x="356" y="43"/>
                    </a:cubicBezTo>
                    <a:cubicBezTo>
                      <a:pt x="359" y="49"/>
                      <a:pt x="361" y="55"/>
                      <a:pt x="361" y="58"/>
                    </a:cubicBezTo>
                    <a:cubicBezTo>
                      <a:pt x="362" y="62"/>
                      <a:pt x="362" y="65"/>
                      <a:pt x="362" y="65"/>
                    </a:cubicBezTo>
                    <a:cubicBezTo>
                      <a:pt x="363" y="187"/>
                      <a:pt x="363" y="187"/>
                      <a:pt x="363" y="187"/>
                    </a:cubicBezTo>
                    <a:cubicBezTo>
                      <a:pt x="64" y="187"/>
                      <a:pt x="64" y="187"/>
                      <a:pt x="64" y="187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63" y="118"/>
                      <a:pt x="63" y="119"/>
                      <a:pt x="62" y="119"/>
                    </a:cubicBezTo>
                    <a:cubicBezTo>
                      <a:pt x="62" y="120"/>
                      <a:pt x="61" y="120"/>
                      <a:pt x="61" y="121"/>
                    </a:cubicBezTo>
                    <a:cubicBezTo>
                      <a:pt x="60" y="121"/>
                      <a:pt x="60" y="122"/>
                      <a:pt x="59" y="122"/>
                    </a:cubicBezTo>
                    <a:cubicBezTo>
                      <a:pt x="59" y="122"/>
                      <a:pt x="58" y="123"/>
                      <a:pt x="58" y="123"/>
                    </a:cubicBezTo>
                    <a:cubicBezTo>
                      <a:pt x="56" y="124"/>
                      <a:pt x="55" y="125"/>
                      <a:pt x="53" y="126"/>
                    </a:cubicBezTo>
                    <a:cubicBezTo>
                      <a:pt x="51" y="127"/>
                      <a:pt x="50" y="128"/>
                      <a:pt x="48" y="128"/>
                    </a:cubicBezTo>
                    <a:cubicBezTo>
                      <a:pt x="46" y="129"/>
                      <a:pt x="44" y="129"/>
                      <a:pt x="42" y="129"/>
                    </a:cubicBezTo>
                    <a:cubicBezTo>
                      <a:pt x="41" y="130"/>
                      <a:pt x="39" y="130"/>
                      <a:pt x="37" y="130"/>
                    </a:cubicBezTo>
                    <a:cubicBezTo>
                      <a:pt x="31" y="130"/>
                      <a:pt x="27" y="129"/>
                      <a:pt x="22" y="127"/>
                    </a:cubicBezTo>
                    <a:cubicBezTo>
                      <a:pt x="18" y="125"/>
                      <a:pt x="14" y="122"/>
                      <a:pt x="10" y="119"/>
                    </a:cubicBezTo>
                    <a:cubicBezTo>
                      <a:pt x="7" y="115"/>
                      <a:pt x="4" y="111"/>
                      <a:pt x="2" y="107"/>
                    </a:cubicBezTo>
                    <a:cubicBezTo>
                      <a:pt x="1" y="102"/>
                      <a:pt x="0" y="97"/>
                      <a:pt x="0" y="92"/>
                    </a:cubicBezTo>
                    <a:cubicBezTo>
                      <a:pt x="0" y="87"/>
                      <a:pt x="1" y="82"/>
                      <a:pt x="3" y="78"/>
                    </a:cubicBezTo>
                    <a:cubicBezTo>
                      <a:pt x="4" y="73"/>
                      <a:pt x="7" y="69"/>
                      <a:pt x="10" y="66"/>
                    </a:cubicBezTo>
                    <a:cubicBezTo>
                      <a:pt x="14" y="63"/>
                      <a:pt x="18" y="60"/>
                      <a:pt x="22" y="58"/>
                    </a:cubicBezTo>
                    <a:cubicBezTo>
                      <a:pt x="27" y="56"/>
                      <a:pt x="32" y="55"/>
                      <a:pt x="37" y="55"/>
                    </a:cubicBezTo>
                    <a:cubicBezTo>
                      <a:pt x="39" y="55"/>
                      <a:pt x="41" y="55"/>
                      <a:pt x="42" y="56"/>
                    </a:cubicBezTo>
                    <a:cubicBezTo>
                      <a:pt x="44" y="56"/>
                      <a:pt x="46" y="56"/>
                      <a:pt x="48" y="57"/>
                    </a:cubicBezTo>
                    <a:cubicBezTo>
                      <a:pt x="50" y="58"/>
                      <a:pt x="51" y="58"/>
                      <a:pt x="53" y="59"/>
                    </a:cubicBezTo>
                    <a:cubicBezTo>
                      <a:pt x="55" y="60"/>
                      <a:pt x="56" y="61"/>
                      <a:pt x="58" y="62"/>
                    </a:cubicBezTo>
                    <a:cubicBezTo>
                      <a:pt x="58" y="62"/>
                      <a:pt x="59" y="63"/>
                      <a:pt x="59" y="63"/>
                    </a:cubicBezTo>
                    <a:cubicBezTo>
                      <a:pt x="60" y="64"/>
                      <a:pt x="60" y="64"/>
                      <a:pt x="61" y="64"/>
                    </a:cubicBezTo>
                    <a:cubicBezTo>
                      <a:pt x="62" y="65"/>
                      <a:pt x="62" y="65"/>
                      <a:pt x="62" y="66"/>
                    </a:cubicBezTo>
                    <a:cubicBezTo>
                      <a:pt x="63" y="66"/>
                      <a:pt x="63" y="67"/>
                      <a:pt x="64" y="67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0" y="1"/>
                      <a:pt x="159" y="3"/>
                      <a:pt x="158" y="5"/>
                    </a:cubicBezTo>
                    <a:cubicBezTo>
                      <a:pt x="158" y="6"/>
                      <a:pt x="157" y="8"/>
                      <a:pt x="157" y="10"/>
                    </a:cubicBezTo>
                    <a:cubicBezTo>
                      <a:pt x="156" y="12"/>
                      <a:pt x="156" y="14"/>
                      <a:pt x="155" y="15"/>
                    </a:cubicBezTo>
                    <a:cubicBezTo>
                      <a:pt x="155" y="17"/>
                      <a:pt x="155" y="19"/>
                      <a:pt x="155" y="21"/>
                    </a:cubicBezTo>
                    <a:cubicBezTo>
                      <a:pt x="155" y="27"/>
                      <a:pt x="156" y="33"/>
                      <a:pt x="158" y="38"/>
                    </a:cubicBezTo>
                    <a:cubicBezTo>
                      <a:pt x="161" y="43"/>
                      <a:pt x="164" y="48"/>
                      <a:pt x="168" y="52"/>
                    </a:cubicBezTo>
                    <a:cubicBezTo>
                      <a:pt x="172" y="56"/>
                      <a:pt x="176" y="59"/>
                      <a:pt x="182" y="61"/>
                    </a:cubicBezTo>
                    <a:cubicBezTo>
                      <a:pt x="187" y="64"/>
                      <a:pt x="192" y="65"/>
                      <a:pt x="198" y="65"/>
                    </a:cubicBezTo>
                    <a:cubicBezTo>
                      <a:pt x="204" y="65"/>
                      <a:pt x="210" y="64"/>
                      <a:pt x="215" y="61"/>
                    </a:cubicBezTo>
                    <a:cubicBezTo>
                      <a:pt x="220" y="59"/>
                      <a:pt x="225" y="56"/>
                      <a:pt x="229" y="52"/>
                    </a:cubicBezTo>
                    <a:cubicBezTo>
                      <a:pt x="233" y="48"/>
                      <a:pt x="236" y="44"/>
                      <a:pt x="238" y="38"/>
                    </a:cubicBezTo>
                    <a:cubicBezTo>
                      <a:pt x="240" y="33"/>
                      <a:pt x="242" y="27"/>
                      <a:pt x="242" y="21"/>
                    </a:cubicBezTo>
                    <a:cubicBezTo>
                      <a:pt x="242" y="19"/>
                      <a:pt x="241" y="18"/>
                      <a:pt x="241" y="16"/>
                    </a:cubicBezTo>
                    <a:cubicBezTo>
                      <a:pt x="241" y="14"/>
                      <a:pt x="241" y="12"/>
                      <a:pt x="240" y="10"/>
                    </a:cubicBezTo>
                    <a:cubicBezTo>
                      <a:pt x="239" y="8"/>
                      <a:pt x="239" y="7"/>
                      <a:pt x="238" y="5"/>
                    </a:cubicBezTo>
                    <a:cubicBezTo>
                      <a:pt x="237" y="3"/>
                      <a:pt x="237" y="2"/>
                      <a:pt x="236" y="0"/>
                    </a:cubicBez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74">
                <a:extLst>
                  <a:ext uri="{FF2B5EF4-FFF2-40B4-BE49-F238E27FC236}">
                    <a16:creationId xmlns:a16="http://schemas.microsoft.com/office/drawing/2014/main" xmlns="" id="{503D1689-06BE-46B6-AFE0-7A40573AA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4630738"/>
                <a:ext cx="3170238" cy="1598613"/>
              </a:xfrm>
              <a:custGeom>
                <a:avLst/>
                <a:gdLst>
                  <a:gd name="T0" fmla="*/ 64 w 357"/>
                  <a:gd name="T1" fmla="*/ 180 h 180"/>
                  <a:gd name="T2" fmla="*/ 64 w 357"/>
                  <a:gd name="T3" fmla="*/ 106 h 180"/>
                  <a:gd name="T4" fmla="*/ 58 w 357"/>
                  <a:gd name="T5" fmla="*/ 112 h 180"/>
                  <a:gd name="T6" fmla="*/ 57 w 357"/>
                  <a:gd name="T7" fmla="*/ 114 h 180"/>
                  <a:gd name="T8" fmla="*/ 56 w 357"/>
                  <a:gd name="T9" fmla="*/ 115 h 180"/>
                  <a:gd name="T10" fmla="*/ 54 w 357"/>
                  <a:gd name="T11" fmla="*/ 116 h 180"/>
                  <a:gd name="T12" fmla="*/ 53 w 357"/>
                  <a:gd name="T13" fmla="*/ 117 h 180"/>
                  <a:gd name="T14" fmla="*/ 48 w 357"/>
                  <a:gd name="T15" fmla="*/ 120 h 180"/>
                  <a:gd name="T16" fmla="*/ 44 w 357"/>
                  <a:gd name="T17" fmla="*/ 122 h 180"/>
                  <a:gd name="T18" fmla="*/ 39 w 357"/>
                  <a:gd name="T19" fmla="*/ 123 h 180"/>
                  <a:gd name="T20" fmla="*/ 34 w 357"/>
                  <a:gd name="T21" fmla="*/ 123 h 180"/>
                  <a:gd name="T22" fmla="*/ 21 w 357"/>
                  <a:gd name="T23" fmla="*/ 121 h 180"/>
                  <a:gd name="T24" fmla="*/ 10 w 357"/>
                  <a:gd name="T25" fmla="*/ 113 h 180"/>
                  <a:gd name="T26" fmla="*/ 3 w 357"/>
                  <a:gd name="T27" fmla="*/ 102 h 180"/>
                  <a:gd name="T28" fmla="*/ 0 w 357"/>
                  <a:gd name="T29" fmla="*/ 89 h 180"/>
                  <a:gd name="T30" fmla="*/ 3 w 357"/>
                  <a:gd name="T31" fmla="*/ 76 h 180"/>
                  <a:gd name="T32" fmla="*/ 10 w 357"/>
                  <a:gd name="T33" fmla="*/ 66 h 180"/>
                  <a:gd name="T34" fmla="*/ 21 w 357"/>
                  <a:gd name="T35" fmla="*/ 58 h 180"/>
                  <a:gd name="T36" fmla="*/ 34 w 357"/>
                  <a:gd name="T37" fmla="*/ 56 h 180"/>
                  <a:gd name="T38" fmla="*/ 39 w 357"/>
                  <a:gd name="T39" fmla="*/ 56 h 180"/>
                  <a:gd name="T40" fmla="*/ 44 w 357"/>
                  <a:gd name="T41" fmla="*/ 57 h 180"/>
                  <a:gd name="T42" fmla="*/ 48 w 357"/>
                  <a:gd name="T43" fmla="*/ 59 h 180"/>
                  <a:gd name="T44" fmla="*/ 53 w 357"/>
                  <a:gd name="T45" fmla="*/ 62 h 180"/>
                  <a:gd name="T46" fmla="*/ 54 w 357"/>
                  <a:gd name="T47" fmla="*/ 63 h 180"/>
                  <a:gd name="T48" fmla="*/ 56 w 357"/>
                  <a:gd name="T49" fmla="*/ 64 h 180"/>
                  <a:gd name="T50" fmla="*/ 57 w 357"/>
                  <a:gd name="T51" fmla="*/ 65 h 180"/>
                  <a:gd name="T52" fmla="*/ 58 w 357"/>
                  <a:gd name="T53" fmla="*/ 67 h 180"/>
                  <a:gd name="T54" fmla="*/ 65 w 357"/>
                  <a:gd name="T55" fmla="*/ 73 h 180"/>
                  <a:gd name="T56" fmla="*/ 65 w 357"/>
                  <a:gd name="T57" fmla="*/ 0 h 180"/>
                  <a:gd name="T58" fmla="*/ 152 w 357"/>
                  <a:gd name="T59" fmla="*/ 0 h 180"/>
                  <a:gd name="T60" fmla="*/ 150 w 357"/>
                  <a:gd name="T61" fmla="*/ 6 h 180"/>
                  <a:gd name="T62" fmla="*/ 149 w 357"/>
                  <a:gd name="T63" fmla="*/ 12 h 180"/>
                  <a:gd name="T64" fmla="*/ 148 w 357"/>
                  <a:gd name="T65" fmla="*/ 18 h 180"/>
                  <a:gd name="T66" fmla="*/ 152 w 357"/>
                  <a:gd name="T67" fmla="*/ 37 h 180"/>
                  <a:gd name="T68" fmla="*/ 162 w 357"/>
                  <a:gd name="T69" fmla="*/ 52 h 180"/>
                  <a:gd name="T70" fmla="*/ 177 w 357"/>
                  <a:gd name="T71" fmla="*/ 62 h 180"/>
                  <a:gd name="T72" fmla="*/ 195 w 357"/>
                  <a:gd name="T73" fmla="*/ 65 h 180"/>
                  <a:gd name="T74" fmla="*/ 195 w 357"/>
                  <a:gd name="T75" fmla="*/ 65 h 180"/>
                  <a:gd name="T76" fmla="*/ 214 w 357"/>
                  <a:gd name="T77" fmla="*/ 62 h 180"/>
                  <a:gd name="T78" fmla="*/ 229 w 357"/>
                  <a:gd name="T79" fmla="*/ 52 h 180"/>
                  <a:gd name="T80" fmla="*/ 239 w 357"/>
                  <a:gd name="T81" fmla="*/ 37 h 180"/>
                  <a:gd name="T82" fmla="*/ 242 w 357"/>
                  <a:gd name="T83" fmla="*/ 18 h 180"/>
                  <a:gd name="T84" fmla="*/ 242 w 357"/>
                  <a:gd name="T85" fmla="*/ 12 h 180"/>
                  <a:gd name="T86" fmla="*/ 240 w 357"/>
                  <a:gd name="T87" fmla="*/ 6 h 180"/>
                  <a:gd name="T88" fmla="*/ 239 w 357"/>
                  <a:gd name="T89" fmla="*/ 1 h 180"/>
                  <a:gd name="T90" fmla="*/ 309 w 357"/>
                  <a:gd name="T91" fmla="*/ 1 h 180"/>
                  <a:gd name="T92" fmla="*/ 335 w 357"/>
                  <a:gd name="T93" fmla="*/ 22 h 180"/>
                  <a:gd name="T94" fmla="*/ 350 w 357"/>
                  <a:gd name="T95" fmla="*/ 42 h 180"/>
                  <a:gd name="T96" fmla="*/ 355 w 357"/>
                  <a:gd name="T97" fmla="*/ 56 h 180"/>
                  <a:gd name="T98" fmla="*/ 356 w 357"/>
                  <a:gd name="T99" fmla="*/ 62 h 180"/>
                  <a:gd name="T100" fmla="*/ 357 w 357"/>
                  <a:gd name="T101" fmla="*/ 180 h 180"/>
                  <a:gd name="T102" fmla="*/ 64 w 357"/>
                  <a:gd name="T10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7" h="180">
                    <a:moveTo>
                      <a:pt x="64" y="180"/>
                    </a:moveTo>
                    <a:cubicBezTo>
                      <a:pt x="64" y="106"/>
                      <a:pt x="64" y="106"/>
                      <a:pt x="64" y="106"/>
                    </a:cubicBezTo>
                    <a:cubicBezTo>
                      <a:pt x="58" y="112"/>
                      <a:pt x="58" y="112"/>
                      <a:pt x="58" y="112"/>
                    </a:cubicBezTo>
                    <a:cubicBezTo>
                      <a:pt x="58" y="113"/>
                      <a:pt x="57" y="113"/>
                      <a:pt x="57" y="114"/>
                    </a:cubicBezTo>
                    <a:cubicBezTo>
                      <a:pt x="56" y="114"/>
                      <a:pt x="56" y="115"/>
                      <a:pt x="56" y="115"/>
                    </a:cubicBezTo>
                    <a:cubicBezTo>
                      <a:pt x="55" y="115"/>
                      <a:pt x="55" y="116"/>
                      <a:pt x="54" y="116"/>
                    </a:cubicBezTo>
                    <a:cubicBezTo>
                      <a:pt x="54" y="117"/>
                      <a:pt x="53" y="117"/>
                      <a:pt x="53" y="117"/>
                    </a:cubicBezTo>
                    <a:cubicBezTo>
                      <a:pt x="51" y="118"/>
                      <a:pt x="50" y="119"/>
                      <a:pt x="48" y="120"/>
                    </a:cubicBezTo>
                    <a:cubicBezTo>
                      <a:pt x="47" y="121"/>
                      <a:pt x="45" y="121"/>
                      <a:pt x="44" y="122"/>
                    </a:cubicBezTo>
                    <a:cubicBezTo>
                      <a:pt x="42" y="122"/>
                      <a:pt x="40" y="123"/>
                      <a:pt x="39" y="123"/>
                    </a:cubicBezTo>
                    <a:cubicBezTo>
                      <a:pt x="37" y="123"/>
                      <a:pt x="35" y="123"/>
                      <a:pt x="34" y="123"/>
                    </a:cubicBezTo>
                    <a:cubicBezTo>
                      <a:pt x="29" y="123"/>
                      <a:pt x="25" y="122"/>
                      <a:pt x="21" y="121"/>
                    </a:cubicBezTo>
                    <a:cubicBezTo>
                      <a:pt x="17" y="119"/>
                      <a:pt x="13" y="116"/>
                      <a:pt x="10" y="113"/>
                    </a:cubicBezTo>
                    <a:cubicBezTo>
                      <a:pt x="7" y="110"/>
                      <a:pt x="4" y="107"/>
                      <a:pt x="3" y="102"/>
                    </a:cubicBezTo>
                    <a:cubicBezTo>
                      <a:pt x="1" y="98"/>
                      <a:pt x="0" y="94"/>
                      <a:pt x="0" y="89"/>
                    </a:cubicBezTo>
                    <a:cubicBezTo>
                      <a:pt x="0" y="85"/>
                      <a:pt x="1" y="80"/>
                      <a:pt x="3" y="76"/>
                    </a:cubicBezTo>
                    <a:cubicBezTo>
                      <a:pt x="5" y="72"/>
                      <a:pt x="7" y="69"/>
                      <a:pt x="10" y="66"/>
                    </a:cubicBezTo>
                    <a:cubicBezTo>
                      <a:pt x="13" y="62"/>
                      <a:pt x="17" y="60"/>
                      <a:pt x="21" y="58"/>
                    </a:cubicBezTo>
                    <a:cubicBezTo>
                      <a:pt x="25" y="57"/>
                      <a:pt x="29" y="56"/>
                      <a:pt x="34" y="56"/>
                    </a:cubicBezTo>
                    <a:cubicBezTo>
                      <a:pt x="35" y="56"/>
                      <a:pt x="37" y="56"/>
                      <a:pt x="39" y="56"/>
                    </a:cubicBezTo>
                    <a:cubicBezTo>
                      <a:pt x="41" y="56"/>
                      <a:pt x="42" y="57"/>
                      <a:pt x="44" y="57"/>
                    </a:cubicBezTo>
                    <a:cubicBezTo>
                      <a:pt x="45" y="58"/>
                      <a:pt x="47" y="59"/>
                      <a:pt x="48" y="59"/>
                    </a:cubicBezTo>
                    <a:cubicBezTo>
                      <a:pt x="50" y="60"/>
                      <a:pt x="51" y="61"/>
                      <a:pt x="53" y="62"/>
                    </a:cubicBezTo>
                    <a:cubicBezTo>
                      <a:pt x="53" y="62"/>
                      <a:pt x="54" y="63"/>
                      <a:pt x="54" y="63"/>
                    </a:cubicBezTo>
                    <a:cubicBezTo>
                      <a:pt x="55" y="63"/>
                      <a:pt x="55" y="64"/>
                      <a:pt x="56" y="64"/>
                    </a:cubicBezTo>
                    <a:cubicBezTo>
                      <a:pt x="56" y="65"/>
                      <a:pt x="57" y="65"/>
                      <a:pt x="57" y="65"/>
                    </a:cubicBezTo>
                    <a:cubicBezTo>
                      <a:pt x="57" y="66"/>
                      <a:pt x="58" y="66"/>
                      <a:pt x="58" y="67"/>
                    </a:cubicBezTo>
                    <a:cubicBezTo>
                      <a:pt x="65" y="73"/>
                      <a:pt x="65" y="73"/>
                      <a:pt x="65" y="73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2"/>
                      <a:pt x="151" y="4"/>
                      <a:pt x="150" y="6"/>
                    </a:cubicBezTo>
                    <a:cubicBezTo>
                      <a:pt x="150" y="8"/>
                      <a:pt x="149" y="10"/>
                      <a:pt x="149" y="12"/>
                    </a:cubicBezTo>
                    <a:cubicBezTo>
                      <a:pt x="149" y="14"/>
                      <a:pt x="148" y="16"/>
                      <a:pt x="148" y="18"/>
                    </a:cubicBezTo>
                    <a:cubicBezTo>
                      <a:pt x="148" y="25"/>
                      <a:pt x="150" y="31"/>
                      <a:pt x="152" y="37"/>
                    </a:cubicBezTo>
                    <a:cubicBezTo>
                      <a:pt x="155" y="42"/>
                      <a:pt x="158" y="47"/>
                      <a:pt x="162" y="52"/>
                    </a:cubicBezTo>
                    <a:cubicBezTo>
                      <a:pt x="167" y="56"/>
                      <a:pt x="172" y="59"/>
                      <a:pt x="177" y="62"/>
                    </a:cubicBezTo>
                    <a:cubicBezTo>
                      <a:pt x="183" y="64"/>
                      <a:pt x="189" y="65"/>
                      <a:pt x="195" y="65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202" y="65"/>
                      <a:pt x="208" y="64"/>
                      <a:pt x="214" y="62"/>
                    </a:cubicBezTo>
                    <a:cubicBezTo>
                      <a:pt x="219" y="59"/>
                      <a:pt x="224" y="56"/>
                      <a:pt x="229" y="52"/>
                    </a:cubicBezTo>
                    <a:cubicBezTo>
                      <a:pt x="233" y="47"/>
                      <a:pt x="236" y="42"/>
                      <a:pt x="239" y="37"/>
                    </a:cubicBezTo>
                    <a:cubicBezTo>
                      <a:pt x="241" y="31"/>
                      <a:pt x="242" y="25"/>
                      <a:pt x="242" y="18"/>
                    </a:cubicBezTo>
                    <a:cubicBezTo>
                      <a:pt x="242" y="16"/>
                      <a:pt x="242" y="14"/>
                      <a:pt x="242" y="12"/>
                    </a:cubicBezTo>
                    <a:cubicBezTo>
                      <a:pt x="241" y="10"/>
                      <a:pt x="241" y="8"/>
                      <a:pt x="240" y="6"/>
                    </a:cubicBezTo>
                    <a:cubicBezTo>
                      <a:pt x="240" y="4"/>
                      <a:pt x="239" y="2"/>
                      <a:pt x="239" y="1"/>
                    </a:cubicBezTo>
                    <a:cubicBezTo>
                      <a:pt x="309" y="1"/>
                      <a:pt x="309" y="1"/>
                      <a:pt x="309" y="1"/>
                    </a:cubicBezTo>
                    <a:cubicBezTo>
                      <a:pt x="319" y="7"/>
                      <a:pt x="328" y="14"/>
                      <a:pt x="335" y="22"/>
                    </a:cubicBezTo>
                    <a:cubicBezTo>
                      <a:pt x="341" y="28"/>
                      <a:pt x="346" y="35"/>
                      <a:pt x="350" y="42"/>
                    </a:cubicBezTo>
                    <a:cubicBezTo>
                      <a:pt x="352" y="47"/>
                      <a:pt x="354" y="51"/>
                      <a:pt x="355" y="56"/>
                    </a:cubicBezTo>
                    <a:cubicBezTo>
                      <a:pt x="355" y="59"/>
                      <a:pt x="356" y="61"/>
                      <a:pt x="356" y="62"/>
                    </a:cubicBezTo>
                    <a:cubicBezTo>
                      <a:pt x="357" y="180"/>
                      <a:pt x="357" y="180"/>
                      <a:pt x="357" y="180"/>
                    </a:cubicBezTo>
                    <a:lnTo>
                      <a:pt x="64" y="180"/>
                    </a:lnTo>
                    <a:close/>
                  </a:path>
                </a:pathLst>
              </a:custGeom>
              <a:solidFill>
                <a:srgbClr val="F6A8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3" name="文本框 65">
              <a:extLst>
                <a:ext uri="{FF2B5EF4-FFF2-40B4-BE49-F238E27FC236}">
                  <a16:creationId xmlns:a16="http://schemas.microsoft.com/office/drawing/2014/main" xmlns="" id="{A65A67DD-FCFA-4928-8058-C4B6C34523EA}"/>
                </a:ext>
              </a:extLst>
            </p:cNvPr>
            <p:cNvSpPr txBox="1"/>
            <p:nvPr/>
          </p:nvSpPr>
          <p:spPr>
            <a:xfrm>
              <a:off x="5345580" y="2448281"/>
              <a:ext cx="3417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文本框 66">
              <a:extLst>
                <a:ext uri="{FF2B5EF4-FFF2-40B4-BE49-F238E27FC236}">
                  <a16:creationId xmlns:a16="http://schemas.microsoft.com/office/drawing/2014/main" xmlns="" id="{5DE2B692-D880-43BF-A996-5B7ED6115E73}"/>
                </a:ext>
              </a:extLst>
            </p:cNvPr>
            <p:cNvSpPr txBox="1"/>
            <p:nvPr/>
          </p:nvSpPr>
          <p:spPr>
            <a:xfrm>
              <a:off x="4790477" y="5181681"/>
              <a:ext cx="391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文本框 67">
              <a:extLst>
                <a:ext uri="{FF2B5EF4-FFF2-40B4-BE49-F238E27FC236}">
                  <a16:creationId xmlns:a16="http://schemas.microsoft.com/office/drawing/2014/main" xmlns="" id="{CA997425-2D27-4491-85A3-7CCD5DC393F1}"/>
                </a:ext>
              </a:extLst>
            </p:cNvPr>
            <p:cNvSpPr txBox="1"/>
            <p:nvPr/>
          </p:nvSpPr>
          <p:spPr>
            <a:xfrm>
              <a:off x="6353421" y="2451579"/>
              <a:ext cx="402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文本框 68">
              <a:extLst>
                <a:ext uri="{FF2B5EF4-FFF2-40B4-BE49-F238E27FC236}">
                  <a16:creationId xmlns:a16="http://schemas.microsoft.com/office/drawing/2014/main" xmlns="" id="{F18CAC7F-6A08-48D3-838B-66697E788C2F}"/>
                </a:ext>
              </a:extLst>
            </p:cNvPr>
            <p:cNvSpPr txBox="1"/>
            <p:nvPr/>
          </p:nvSpPr>
          <p:spPr>
            <a:xfrm>
              <a:off x="6911768" y="5217394"/>
              <a:ext cx="402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2072172" y="99518"/>
            <a:ext cx="785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Контингент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ГБОУ Школа №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654 имени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А.Д.Фридмана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112" y="1987529"/>
            <a:ext cx="114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D35400"/>
                </a:solidFill>
              </a:rPr>
              <a:t>753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90576" y="1988131"/>
            <a:ext cx="1277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D35400"/>
                </a:solidFill>
              </a:rPr>
              <a:t>1078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63106" y="4886540"/>
            <a:ext cx="114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D35400"/>
                </a:solidFill>
              </a:rPr>
              <a:t>939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950199" y="4886540"/>
            <a:ext cx="114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D35400"/>
                </a:solidFill>
              </a:rPr>
              <a:t>345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78225" y="2587082"/>
            <a:ext cx="228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67171"/>
                </a:solidFill>
              </a:rPr>
              <a:t>Воспитанника </a:t>
            </a:r>
          </a:p>
          <a:p>
            <a:pPr algn="ctr"/>
            <a:r>
              <a:rPr lang="ru-RU" sz="1400" b="1" dirty="0" smtClean="0">
                <a:solidFill>
                  <a:srgbClr val="767171"/>
                </a:solidFill>
              </a:rPr>
              <a:t>дошкольного образования</a:t>
            </a:r>
            <a:endParaRPr lang="ru-RU" sz="1400" b="1" dirty="0">
              <a:solidFill>
                <a:srgbClr val="76717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2709949" y="2577428"/>
            <a:ext cx="1376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992126" y="2577428"/>
            <a:ext cx="1376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633943" y="5473710"/>
            <a:ext cx="1376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721036" y="5473710"/>
            <a:ext cx="1376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644797" y="2577427"/>
            <a:ext cx="2152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67171"/>
                </a:solidFill>
              </a:rPr>
              <a:t>Обучающихся</a:t>
            </a:r>
          </a:p>
          <a:p>
            <a:pPr algn="ctr"/>
            <a:r>
              <a:rPr lang="ru-RU" sz="1400" b="1" dirty="0">
                <a:solidFill>
                  <a:srgbClr val="767171"/>
                </a:solidFill>
              </a:rPr>
              <a:t>о</a:t>
            </a:r>
            <a:r>
              <a:rPr lang="ru-RU" sz="1400" b="1" dirty="0" smtClean="0">
                <a:solidFill>
                  <a:srgbClr val="767171"/>
                </a:solidFill>
              </a:rPr>
              <a:t>сновного общего</a:t>
            </a:r>
          </a:p>
          <a:p>
            <a:pPr algn="ctr"/>
            <a:r>
              <a:rPr lang="ru-RU" sz="1400" b="1" dirty="0" smtClean="0">
                <a:solidFill>
                  <a:srgbClr val="767171"/>
                </a:solidFill>
              </a:rPr>
              <a:t>образования</a:t>
            </a:r>
            <a:endParaRPr lang="ru-RU" sz="1400" b="1" dirty="0">
              <a:solidFill>
                <a:srgbClr val="76717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42568" y="5476649"/>
            <a:ext cx="2152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67171"/>
                </a:solidFill>
              </a:rPr>
              <a:t>Обучающихся</a:t>
            </a:r>
          </a:p>
          <a:p>
            <a:pPr algn="ctr"/>
            <a:r>
              <a:rPr lang="ru-RU" sz="1400" b="1" dirty="0" smtClean="0">
                <a:solidFill>
                  <a:srgbClr val="767171"/>
                </a:solidFill>
              </a:rPr>
              <a:t>среднего общего</a:t>
            </a:r>
          </a:p>
          <a:p>
            <a:pPr algn="ctr"/>
            <a:r>
              <a:rPr lang="ru-RU" sz="1400" b="1" dirty="0" smtClean="0">
                <a:solidFill>
                  <a:srgbClr val="767171"/>
                </a:solidFill>
              </a:rPr>
              <a:t>образования</a:t>
            </a:r>
            <a:endParaRPr lang="ru-RU" sz="1400" b="1" dirty="0">
              <a:solidFill>
                <a:srgbClr val="76717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45863" y="5476649"/>
            <a:ext cx="2152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67171"/>
                </a:solidFill>
              </a:rPr>
              <a:t>Обучающихся</a:t>
            </a:r>
          </a:p>
          <a:p>
            <a:pPr algn="ctr"/>
            <a:r>
              <a:rPr lang="ru-RU" sz="1400" b="1" dirty="0" smtClean="0">
                <a:solidFill>
                  <a:srgbClr val="767171"/>
                </a:solidFill>
              </a:rPr>
              <a:t>начального общего</a:t>
            </a:r>
          </a:p>
          <a:p>
            <a:pPr algn="ctr"/>
            <a:r>
              <a:rPr lang="ru-RU" sz="1400" b="1" dirty="0" smtClean="0">
                <a:solidFill>
                  <a:srgbClr val="767171"/>
                </a:solidFill>
              </a:rPr>
              <a:t>образования</a:t>
            </a:r>
            <a:endParaRPr lang="ru-RU" sz="1400" b="1" dirty="0">
              <a:solidFill>
                <a:srgbClr val="767171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474" y="5810595"/>
            <a:ext cx="818612" cy="8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443" y="531244"/>
            <a:ext cx="761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Участие в городских проектах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https://lyc1537.mskobr.ru/images/matvert_logo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07" y="1543564"/>
            <a:ext cx="2565433" cy="24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18" y="1442746"/>
            <a:ext cx="2687576" cy="25834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BAA6BA-2492-43C9-AA93-3DDC7A07E8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565" y="3676308"/>
            <a:ext cx="2690310" cy="2690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162" y="3674682"/>
            <a:ext cx="2701943" cy="269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3388" y="5938517"/>
            <a:ext cx="818612" cy="8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8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泪滴形 48">
            <a:extLst>
              <a:ext uri="{FF2B5EF4-FFF2-40B4-BE49-F238E27FC236}">
                <a16:creationId xmlns:a16="http://schemas.microsoft.com/office/drawing/2014/main" xmlns="" id="{9F585A1D-B3B1-364D-95AA-EBDE301455F9}"/>
              </a:ext>
            </a:extLst>
          </p:cNvPr>
          <p:cNvSpPr>
            <a:spLocks noChangeAspect="1"/>
          </p:cNvSpPr>
          <p:nvPr/>
        </p:nvSpPr>
        <p:spPr bwMode="auto">
          <a:xfrm rot="5205934" flipH="1">
            <a:off x="5574957" y="5035566"/>
            <a:ext cx="1141607" cy="1140531"/>
          </a:xfrm>
          <a:prstGeom prst="teardrop">
            <a:avLst/>
          </a:prstGeom>
          <a:solidFill>
            <a:srgbClr val="D25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096">
              <a:defRPr/>
            </a:pPr>
            <a:endParaRPr lang="zh-CN" altLang="en-US" sz="1899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1867" y="557664"/>
            <a:ext cx="639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Математическая вертикаль</a:t>
            </a:r>
            <a:endParaRPr lang="ru-RU" sz="3600" b="1" dirty="0"/>
          </a:p>
        </p:txBody>
      </p:sp>
      <p:sp>
        <p:nvSpPr>
          <p:cNvPr id="7" name="泪滴形 48">
            <a:extLst>
              <a:ext uri="{FF2B5EF4-FFF2-40B4-BE49-F238E27FC236}">
                <a16:creationId xmlns:a16="http://schemas.microsoft.com/office/drawing/2014/main" xmlns="" id="{9F585A1D-B3B1-364D-95AA-EBDE301455F9}"/>
              </a:ext>
            </a:extLst>
          </p:cNvPr>
          <p:cNvSpPr>
            <a:spLocks noChangeAspect="1"/>
          </p:cNvSpPr>
          <p:nvPr/>
        </p:nvSpPr>
        <p:spPr bwMode="auto">
          <a:xfrm rot="5400000" flipH="1">
            <a:off x="1928594" y="5035567"/>
            <a:ext cx="1141607" cy="1140531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096">
              <a:defRPr/>
            </a:pPr>
            <a:endParaRPr lang="zh-CN" altLang="en-US" sz="1899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泪滴形 39">
            <a:extLst>
              <a:ext uri="{FF2B5EF4-FFF2-40B4-BE49-F238E27FC236}">
                <a16:creationId xmlns:a16="http://schemas.microsoft.com/office/drawing/2014/main" xmlns="" id="{0ACE821A-05F5-4749-BBA9-61931890E473}"/>
              </a:ext>
            </a:extLst>
          </p:cNvPr>
          <p:cNvSpPr>
            <a:spLocks noChangeAspect="1"/>
          </p:cNvSpPr>
          <p:nvPr/>
        </p:nvSpPr>
        <p:spPr bwMode="auto">
          <a:xfrm>
            <a:off x="9061823" y="5025299"/>
            <a:ext cx="1186504" cy="118538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096">
              <a:defRPr/>
            </a:pPr>
            <a:endParaRPr lang="zh-CN" altLang="en-US" sz="1899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84023" y="5240665"/>
            <a:ext cx="123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118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32605" y="5240722"/>
            <a:ext cx="123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67005" y="5274905"/>
            <a:ext cx="123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23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353588" y="6221699"/>
            <a:ext cx="222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ОБУЧАЮЩИХСЯ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43348" y="6221699"/>
            <a:ext cx="222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КЛАССОВ-УЧАСТНИКОВ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64337" y="6221699"/>
            <a:ext cx="3443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ДЕВЯТИКЛАССНИКА УСПЕШНО ОСВОИЛИ ПРОГРАММУ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b="1" dirty="0"/>
          </a:p>
        </p:txBody>
      </p:sp>
      <p:grpSp>
        <p:nvGrpSpPr>
          <p:cNvPr id="39" name="组合 96">
            <a:extLst>
              <a:ext uri="{FF2B5EF4-FFF2-40B4-BE49-F238E27FC236}">
                <a16:creationId xmlns:a16="http://schemas.microsoft.com/office/drawing/2014/main" xmlns="" id="{376AC786-0BDE-4433-90E7-99D2E37FE239}"/>
              </a:ext>
            </a:extLst>
          </p:cNvPr>
          <p:cNvGrpSpPr/>
          <p:nvPr/>
        </p:nvGrpSpPr>
        <p:grpSpPr>
          <a:xfrm>
            <a:off x="4741573" y="2017349"/>
            <a:ext cx="2751242" cy="2083013"/>
            <a:chOff x="3430102" y="3226788"/>
            <a:chExt cx="3316286" cy="2614670"/>
          </a:xfrm>
        </p:grpSpPr>
        <p:graphicFrame>
          <p:nvGraphicFramePr>
            <p:cNvPr id="41" name="图表 98">
              <a:extLst>
                <a:ext uri="{FF2B5EF4-FFF2-40B4-BE49-F238E27FC236}">
                  <a16:creationId xmlns:a16="http://schemas.microsoft.com/office/drawing/2014/main" xmlns="" id="{8FA60C1E-C49B-4178-A4DC-E522558831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014029"/>
                </p:ext>
              </p:extLst>
            </p:nvPr>
          </p:nvGraphicFramePr>
          <p:xfrm>
            <a:off x="3430102" y="3226788"/>
            <a:ext cx="3316286" cy="261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2" name="椭圆 99">
              <a:extLst>
                <a:ext uri="{FF2B5EF4-FFF2-40B4-BE49-F238E27FC236}">
                  <a16:creationId xmlns:a16="http://schemas.microsoft.com/office/drawing/2014/main" xmlns="" id="{8FE6E634-EEC9-4F81-9C4A-7C69A477A8AE}"/>
                </a:ext>
              </a:extLst>
            </p:cNvPr>
            <p:cNvSpPr/>
            <p:nvPr/>
          </p:nvSpPr>
          <p:spPr>
            <a:xfrm>
              <a:off x="4197058" y="3642936"/>
              <a:ext cx="1782374" cy="1782374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269187" y="2716230"/>
            <a:ext cx="1696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Учебный </a:t>
            </a:r>
          </a:p>
          <a:p>
            <a:pPr algn="ctr"/>
            <a:r>
              <a:rPr lang="ru-RU" sz="2000" b="1" dirty="0" smtClean="0"/>
              <a:t>план</a:t>
            </a:r>
            <a:endParaRPr lang="ru-RU" sz="2000" b="1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713" y="2067891"/>
            <a:ext cx="561975" cy="56197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761" y="2067890"/>
            <a:ext cx="561975" cy="561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713" y="3538387"/>
            <a:ext cx="561975" cy="5619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700" y="3487844"/>
            <a:ext cx="561975" cy="5619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903995" y="2017349"/>
            <a:ext cx="20663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Алгебра</a:t>
            </a:r>
          </a:p>
          <a:p>
            <a:pPr algn="r"/>
            <a:r>
              <a:rPr lang="ru-RU" dirty="0" smtClean="0"/>
              <a:t>4 часа в неделю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8264007" y="2017349"/>
            <a:ext cx="20663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Геометрия</a:t>
            </a:r>
          </a:p>
          <a:p>
            <a:r>
              <a:rPr lang="ru-RU" dirty="0"/>
              <a:t>3</a:t>
            </a:r>
            <a:r>
              <a:rPr lang="ru-RU" dirty="0" smtClean="0"/>
              <a:t> часа в неделю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866274" y="3456195"/>
            <a:ext cx="31041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Вероятность и статистика</a:t>
            </a:r>
          </a:p>
          <a:p>
            <a:pPr algn="r"/>
            <a:r>
              <a:rPr lang="ru-RU" dirty="0"/>
              <a:t>1</a:t>
            </a:r>
            <a:r>
              <a:rPr lang="ru-RU" dirty="0" smtClean="0"/>
              <a:t> час в неделю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8264007" y="3447251"/>
            <a:ext cx="20663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Информатика</a:t>
            </a:r>
          </a:p>
          <a:p>
            <a:r>
              <a:rPr lang="ru-RU" dirty="0" smtClean="0"/>
              <a:t>2 часа в неделю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2596" y="6159905"/>
            <a:ext cx="589404" cy="6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581" y="3445873"/>
            <a:ext cx="287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ИТ-класс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78715" y="5560003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Наши партнеры</a:t>
            </a:r>
            <a:endParaRPr lang="ru-RU" sz="1200" b="1" dirty="0"/>
          </a:p>
        </p:txBody>
      </p:sp>
      <p:pic>
        <p:nvPicPr>
          <p:cNvPr id="1026" name="Picture 2" descr="https://mpei.ru/AboutUniverse/OficialInfo/Attributes/Documents/logo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110" y="6056077"/>
            <a:ext cx="931677" cy="3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Эмблема МГТ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5596" y="5925207"/>
            <a:ext cx="633697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Файл:Лого МФТИ.png — Википед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9102" y="5870255"/>
            <a:ext cx="1037958" cy="70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5959" y="1305554"/>
            <a:ext cx="2879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Инженерный </a:t>
            </a:r>
          </a:p>
          <a:p>
            <a:pPr algn="ctr"/>
            <a:r>
              <a:rPr lang="ru-RU" sz="3600" b="1" dirty="0" smtClean="0"/>
              <a:t>класс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34936" y="584843"/>
            <a:ext cx="355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Финальный этап конференции «Инженеры будущего»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634936" y="1443409"/>
            <a:ext cx="41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Конференции «Старт в медицину»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638907" y="2024976"/>
            <a:ext cx="41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Конференции «Наука для жизни»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634936" y="2519916"/>
            <a:ext cx="473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Конкурс «интеллектуальный мегаполис. Потенциал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638907" y="3465109"/>
            <a:ext cx="41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Московская предпрофессиональная олимпиада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638907" y="4323675"/>
            <a:ext cx="41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Профессиональное обучение</a:t>
            </a:r>
            <a:br>
              <a:rPr lang="ru-RU" dirty="0"/>
            </a:br>
            <a:r>
              <a:rPr lang="ru-RU" dirty="0"/>
              <a:t>без границ («Оператор ЭВМ») </a:t>
            </a:r>
            <a:br>
              <a:rPr lang="ru-RU" dirty="0"/>
            </a:br>
            <a:endParaRPr lang="ru-RU" dirty="0"/>
          </a:p>
        </p:txBody>
      </p:sp>
      <p:sp>
        <p:nvSpPr>
          <p:cNvPr id="22" name="泪滴形 48">
            <a:extLst>
              <a:ext uri="{FF2B5EF4-FFF2-40B4-BE49-F238E27FC236}">
                <a16:creationId xmlns:a16="http://schemas.microsoft.com/office/drawing/2014/main" xmlns="" id="{9F585A1D-B3B1-364D-95AA-EBDE301455F9}"/>
              </a:ext>
            </a:extLst>
          </p:cNvPr>
          <p:cNvSpPr>
            <a:spLocks noChangeAspect="1"/>
          </p:cNvSpPr>
          <p:nvPr/>
        </p:nvSpPr>
        <p:spPr bwMode="auto">
          <a:xfrm rot="5400000" flipH="1">
            <a:off x="5932995" y="1380990"/>
            <a:ext cx="524974" cy="524479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096">
              <a:defRPr/>
            </a:pPr>
            <a:endParaRPr lang="zh-CN" altLang="en-US" sz="1899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泪滴形 48">
            <a:extLst>
              <a:ext uri="{FF2B5EF4-FFF2-40B4-BE49-F238E27FC236}">
                <a16:creationId xmlns:a16="http://schemas.microsoft.com/office/drawing/2014/main" xmlns="" id="{9F585A1D-B3B1-364D-95AA-EBDE301455F9}"/>
              </a:ext>
            </a:extLst>
          </p:cNvPr>
          <p:cNvSpPr>
            <a:spLocks noChangeAspect="1"/>
          </p:cNvSpPr>
          <p:nvPr/>
        </p:nvSpPr>
        <p:spPr bwMode="auto">
          <a:xfrm rot="5400000" flipH="1">
            <a:off x="5932994" y="2058364"/>
            <a:ext cx="524974" cy="524479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096">
              <a:defRPr/>
            </a:pPr>
            <a:endParaRPr lang="zh-CN" altLang="en-US" sz="1899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0236" y="1339440"/>
            <a:ext cx="632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</a:t>
            </a:r>
            <a:r>
              <a:rPr lang="ru-RU" sz="1000" b="1" dirty="0" smtClean="0"/>
              <a:t> </a:t>
            </a:r>
            <a:r>
              <a:rPr lang="ru-RU" sz="900" b="1" dirty="0" smtClean="0"/>
              <a:t>призёр</a:t>
            </a:r>
            <a:endParaRPr lang="ru-RU" sz="9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50110" y="2049346"/>
            <a:ext cx="712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4</a:t>
            </a:r>
            <a:r>
              <a:rPr lang="ru-RU" sz="1200" b="1" dirty="0" smtClean="0"/>
              <a:t> </a:t>
            </a:r>
            <a:r>
              <a:rPr lang="ru-RU" sz="900" b="1" dirty="0" smtClean="0"/>
              <a:t>призёра</a:t>
            </a:r>
            <a:endParaRPr lang="ru-RU" sz="9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4369" y="6135349"/>
            <a:ext cx="583907" cy="610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8581" y="1145136"/>
            <a:ext cx="3035529" cy="143795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68580" y="3050060"/>
            <a:ext cx="3035529" cy="143795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153" y="2810577"/>
            <a:ext cx="8323051" cy="4047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1962" y="215816"/>
            <a:ext cx="49328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solidFill>
                  <a:schemeClr val="bg2">
                    <a:lumMod val="50000"/>
                  </a:schemeClr>
                </a:solidFill>
              </a:rPr>
              <a:t>ЕГЭ</a:t>
            </a:r>
            <a:endParaRPr lang="ru-RU" sz="13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8" y="818208"/>
            <a:ext cx="4641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Динамика результативности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5" y="1323812"/>
            <a:ext cx="5002222" cy="21236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015" y="3463717"/>
            <a:ext cx="3299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*сумма лучших баллов за три предмета 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66" y="5485855"/>
            <a:ext cx="818612" cy="8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408</Words>
  <Application>Microsoft Office PowerPoint</Application>
  <PresentationFormat>Произвольный</PresentationFormat>
  <Paragraphs>120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ПУБЛИЧНЫЙ  ДОКЛАД за 2022/2023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Таня</cp:lastModifiedBy>
  <cp:revision>38</cp:revision>
  <dcterms:created xsi:type="dcterms:W3CDTF">2023-02-12T08:51:57Z</dcterms:created>
  <dcterms:modified xsi:type="dcterms:W3CDTF">2024-01-23T09:21:49Z</dcterms:modified>
</cp:coreProperties>
</file>